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2" r:id="rId3"/>
    <p:sldId id="257" r:id="rId4"/>
    <p:sldId id="258" r:id="rId5"/>
    <p:sldId id="273" r:id="rId6"/>
    <p:sldId id="259" r:id="rId7"/>
    <p:sldId id="260" r:id="rId8"/>
    <p:sldId id="261" r:id="rId9"/>
    <p:sldId id="262" r:id="rId10"/>
    <p:sldId id="263" r:id="rId11"/>
    <p:sldId id="264" r:id="rId12"/>
    <p:sldId id="265" r:id="rId13"/>
    <p:sldId id="276" r:id="rId14"/>
    <p:sldId id="274" r:id="rId15"/>
    <p:sldId id="267" r:id="rId16"/>
    <p:sldId id="278"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A6021-10A3-02A6-95D4-D30AD67B95AA}" v="4" dt="2025-02-10T23:41:32.210"/>
    <p1510:client id="{62ACD985-7D8F-3C56-2B22-CBF4D89A02CC}" v="279" dt="2025-02-11T02:00:16.011"/>
    <p1510:client id="{791B54E9-53F9-890B-7FBE-9980C65262BD}" v="557" dt="2025-02-11T01:36:15.603"/>
    <p1510:client id="{85A5EC88-9E24-855B-B2FD-7D6C6090CFFC}" v="779" dt="2025-02-09T18:59:02.475"/>
    <p1510:client id="{9318A9DF-53AD-B524-A7B3-844E5A340C77}" v="15" dt="2025-02-09T16:09:43.358"/>
    <p1510:client id="{9C8D38F7-B6AE-50DD-F855-7D5C6F16CCAF}" v="13" dt="2025-02-11T01:05:11.781"/>
    <p1510:client id="{A20A203C-7B45-02FE-426E-5F3F49E97155}" v="12249" dt="2025-02-11T00:22:52.977"/>
    <p1510:client id="{D089C8E1-6875-885F-1698-C9F5D613D54F}" v="637" dt="2025-02-10T07:44:23.810"/>
    <p1510:client id="{DD1AB64E-18D1-9A75-6E83-6B96911DB006}" v="67" dt="2025-02-09T17:31:29.627"/>
    <p1510:client id="{FAC4FF80-4632-2970-1014-4EA2F95B43F1}" v="13" dt="2025-02-09T17:23:02.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pata, Mr. Victor Manuel, III" userId="S::vz34330n@pace.edu::f22e1a72-0745-48a6-9611-5f95f1eba82a" providerId="AD" clId="Web-{FAC4FF80-4632-2970-1014-4EA2F95B43F1}"/>
    <pc:docChg chg="modSld">
      <pc:chgData name="Zapata, Mr. Victor Manuel, III" userId="S::vz34330n@pace.edu::f22e1a72-0745-48a6-9611-5f95f1eba82a" providerId="AD" clId="Web-{FAC4FF80-4632-2970-1014-4EA2F95B43F1}" dt="2025-02-09T17:23:02.428" v="10" actId="20577"/>
      <pc:docMkLst>
        <pc:docMk/>
      </pc:docMkLst>
      <pc:sldChg chg="modSp">
        <pc:chgData name="Zapata, Mr. Victor Manuel, III" userId="S::vz34330n@pace.edu::f22e1a72-0745-48a6-9611-5f95f1eba82a" providerId="AD" clId="Web-{FAC4FF80-4632-2970-1014-4EA2F95B43F1}" dt="2025-02-09T17:23:02.428" v="10" actId="20577"/>
        <pc:sldMkLst>
          <pc:docMk/>
          <pc:sldMk cId="2838809012" sldId="263"/>
        </pc:sldMkLst>
        <pc:spChg chg="mod">
          <ac:chgData name="Zapata, Mr. Victor Manuel, III" userId="S::vz34330n@pace.edu::f22e1a72-0745-48a6-9611-5f95f1eba82a" providerId="AD" clId="Web-{FAC4FF80-4632-2970-1014-4EA2F95B43F1}" dt="2025-02-09T17:23:02.428" v="10" actId="20577"/>
          <ac:spMkLst>
            <pc:docMk/>
            <pc:sldMk cId="2838809012" sldId="263"/>
            <ac:spMk id="2" creationId="{27262538-885B-DF9D-4997-8D0100894309}"/>
          </ac:spMkLst>
        </pc:spChg>
      </pc:sldChg>
      <pc:sldChg chg="modSp">
        <pc:chgData name="Zapata, Mr. Victor Manuel, III" userId="S::vz34330n@pace.edu::f22e1a72-0745-48a6-9611-5f95f1eba82a" providerId="AD" clId="Web-{FAC4FF80-4632-2970-1014-4EA2F95B43F1}" dt="2025-02-09T17:22:48.788" v="6" actId="20577"/>
        <pc:sldMkLst>
          <pc:docMk/>
          <pc:sldMk cId="2511800386" sldId="264"/>
        </pc:sldMkLst>
        <pc:spChg chg="mod">
          <ac:chgData name="Zapata, Mr. Victor Manuel, III" userId="S::vz34330n@pace.edu::f22e1a72-0745-48a6-9611-5f95f1eba82a" providerId="AD" clId="Web-{FAC4FF80-4632-2970-1014-4EA2F95B43F1}" dt="2025-02-09T17:22:48.788" v="6" actId="20577"/>
          <ac:spMkLst>
            <pc:docMk/>
            <pc:sldMk cId="2511800386" sldId="264"/>
            <ac:spMk id="2" creationId="{6BD92061-A608-9484-187C-E81945006032}"/>
          </ac:spMkLst>
        </pc:spChg>
      </pc:sldChg>
      <pc:sldChg chg="modSp">
        <pc:chgData name="Zapata, Mr. Victor Manuel, III" userId="S::vz34330n@pace.edu::f22e1a72-0745-48a6-9611-5f95f1eba82a" providerId="AD" clId="Web-{FAC4FF80-4632-2970-1014-4EA2F95B43F1}" dt="2025-02-09T17:22:45.413" v="3" actId="20577"/>
        <pc:sldMkLst>
          <pc:docMk/>
          <pc:sldMk cId="2188797316" sldId="265"/>
        </pc:sldMkLst>
        <pc:spChg chg="mod">
          <ac:chgData name="Zapata, Mr. Victor Manuel, III" userId="S::vz34330n@pace.edu::f22e1a72-0745-48a6-9611-5f95f1eba82a" providerId="AD" clId="Web-{FAC4FF80-4632-2970-1014-4EA2F95B43F1}" dt="2025-02-09T17:22:45.413" v="3" actId="20577"/>
          <ac:spMkLst>
            <pc:docMk/>
            <pc:sldMk cId="2188797316" sldId="265"/>
            <ac:spMk id="2" creationId="{97CFC9FA-A88E-48D5-59C8-BD03C9E8A60A}"/>
          </ac:spMkLst>
        </pc:spChg>
      </pc:sldChg>
    </pc:docChg>
  </pc:docChgLst>
  <pc:docChgLst>
    <pc:chgData name="D'Anna, Mr. Thomas Michael" userId="S::td14336n@pace.edu::00b9a226-ce8c-47c8-b914-b8a1c3a1518f" providerId="AD" clId="Web-{0CFA6021-10A3-02A6-95D4-D30AD67B95AA}"/>
    <pc:docChg chg="modSld">
      <pc:chgData name="D'Anna, Mr. Thomas Michael" userId="S::td14336n@pace.edu::00b9a226-ce8c-47c8-b914-b8a1c3a1518f" providerId="AD" clId="Web-{0CFA6021-10A3-02A6-95D4-D30AD67B95AA}" dt="2025-02-10T23:41:32.210" v="1" actId="20577"/>
      <pc:docMkLst>
        <pc:docMk/>
      </pc:docMkLst>
      <pc:sldChg chg="modSp">
        <pc:chgData name="D'Anna, Mr. Thomas Michael" userId="S::td14336n@pace.edu::00b9a226-ce8c-47c8-b914-b8a1c3a1518f" providerId="AD" clId="Web-{0CFA6021-10A3-02A6-95D4-D30AD67B95AA}" dt="2025-02-10T23:41:32.210" v="1" actId="20577"/>
        <pc:sldMkLst>
          <pc:docMk/>
          <pc:sldMk cId="1488748746" sldId="274"/>
        </pc:sldMkLst>
        <pc:spChg chg="mod">
          <ac:chgData name="D'Anna, Mr. Thomas Michael" userId="S::td14336n@pace.edu::00b9a226-ce8c-47c8-b914-b8a1c3a1518f" providerId="AD" clId="Web-{0CFA6021-10A3-02A6-95D4-D30AD67B95AA}" dt="2025-02-10T23:41:32.210" v="1" actId="20577"/>
          <ac:spMkLst>
            <pc:docMk/>
            <pc:sldMk cId="1488748746" sldId="274"/>
            <ac:spMk id="4" creationId="{C1D29042-C6A9-7B4C-6CAC-EA1138973259}"/>
          </ac:spMkLst>
        </pc:spChg>
      </pc:sldChg>
    </pc:docChg>
  </pc:docChgLst>
  <pc:docChgLst>
    <pc:chgData name="D'Anna, Mr. Thomas Michael" userId="S::td14336n@pace.edu::00b9a226-ce8c-47c8-b914-b8a1c3a1518f" providerId="AD" clId="Web-{791B54E9-53F9-890B-7FBE-9980C65262BD}"/>
    <pc:docChg chg="addSld delSld modSld sldOrd">
      <pc:chgData name="D'Anna, Mr. Thomas Michael" userId="S::td14336n@pace.edu::00b9a226-ce8c-47c8-b914-b8a1c3a1518f" providerId="AD" clId="Web-{791B54E9-53F9-890B-7FBE-9980C65262BD}" dt="2025-02-11T01:36:15.603" v="378" actId="1076"/>
      <pc:docMkLst>
        <pc:docMk/>
      </pc:docMkLst>
      <pc:sldChg chg="modSp">
        <pc:chgData name="D'Anna, Mr. Thomas Michael" userId="S::td14336n@pace.edu::00b9a226-ce8c-47c8-b914-b8a1c3a1518f" providerId="AD" clId="Web-{791B54E9-53F9-890B-7FBE-9980C65262BD}" dt="2025-02-11T01:36:15.603" v="378" actId="1076"/>
        <pc:sldMkLst>
          <pc:docMk/>
          <pc:sldMk cId="109857222" sldId="256"/>
        </pc:sldMkLst>
        <pc:spChg chg="mod">
          <ac:chgData name="D'Anna, Mr. Thomas Michael" userId="S::td14336n@pace.edu::00b9a226-ce8c-47c8-b914-b8a1c3a1518f" providerId="AD" clId="Web-{791B54E9-53F9-890B-7FBE-9980C65262BD}" dt="2025-02-11T01:36:15.603" v="378" actId="1076"/>
          <ac:spMkLst>
            <pc:docMk/>
            <pc:sldMk cId="109857222" sldId="256"/>
            <ac:spMk id="4" creationId="{0A4085ED-313F-6B07-1D08-9E284AE26FB0}"/>
          </ac:spMkLst>
        </pc:spChg>
      </pc:sldChg>
      <pc:sldChg chg="addSp delSp modSp">
        <pc:chgData name="D'Anna, Mr. Thomas Michael" userId="S::td14336n@pace.edu::00b9a226-ce8c-47c8-b914-b8a1c3a1518f" providerId="AD" clId="Web-{791B54E9-53F9-890B-7FBE-9980C65262BD}" dt="2025-02-11T01:26:50.565" v="377" actId="20577"/>
        <pc:sldMkLst>
          <pc:docMk/>
          <pc:sldMk cId="1573763955" sldId="257"/>
        </pc:sldMkLst>
        <pc:spChg chg="del">
          <ac:chgData name="D'Anna, Mr. Thomas Michael" userId="S::td14336n@pace.edu::00b9a226-ce8c-47c8-b914-b8a1c3a1518f" providerId="AD" clId="Web-{791B54E9-53F9-890B-7FBE-9980C65262BD}" dt="2025-02-11T00:16:16.361" v="0"/>
          <ac:spMkLst>
            <pc:docMk/>
            <pc:sldMk cId="1573763955" sldId="257"/>
            <ac:spMk id="3" creationId="{11275D89-39A1-8D3A-B16A-613E0F84F5FC}"/>
          </ac:spMkLst>
        </pc:spChg>
        <pc:spChg chg="mod">
          <ac:chgData name="D'Anna, Mr. Thomas Michael" userId="S::td14336n@pace.edu::00b9a226-ce8c-47c8-b914-b8a1c3a1518f" providerId="AD" clId="Web-{791B54E9-53F9-890B-7FBE-9980C65262BD}" dt="2025-02-11T01:26:50.565" v="377" actId="20577"/>
          <ac:spMkLst>
            <pc:docMk/>
            <pc:sldMk cId="1573763955" sldId="257"/>
            <ac:spMk id="5" creationId="{1DDD6923-5E94-F8E0-7618-080870AB7E32}"/>
          </ac:spMkLst>
        </pc:spChg>
        <pc:spChg chg="add del mod">
          <ac:chgData name="D'Anna, Mr. Thomas Michael" userId="S::td14336n@pace.edu::00b9a226-ce8c-47c8-b914-b8a1c3a1518f" providerId="AD" clId="Web-{791B54E9-53F9-890B-7FBE-9980C65262BD}" dt="2025-02-11T00:58:33.024" v="163"/>
          <ac:spMkLst>
            <pc:docMk/>
            <pc:sldMk cId="1573763955" sldId="257"/>
            <ac:spMk id="8" creationId="{F0DE44F7-72E1-65DF-438B-A9BB85DFA17A}"/>
          </ac:spMkLst>
        </pc:spChg>
        <pc:spChg chg="add mod">
          <ac:chgData name="D'Anna, Mr. Thomas Michael" userId="S::td14336n@pace.edu::00b9a226-ce8c-47c8-b914-b8a1c3a1518f" providerId="AD" clId="Web-{791B54E9-53F9-890B-7FBE-9980C65262BD}" dt="2025-02-11T01:26:20.483" v="340" actId="20577"/>
          <ac:spMkLst>
            <pc:docMk/>
            <pc:sldMk cId="1573763955" sldId="257"/>
            <ac:spMk id="10" creationId="{1E5A0BD7-C088-730C-2C5E-0C36F576C274}"/>
          </ac:spMkLst>
        </pc:spChg>
        <pc:spChg chg="add del mod">
          <ac:chgData name="D'Anna, Mr. Thomas Michael" userId="S::td14336n@pace.edu::00b9a226-ce8c-47c8-b914-b8a1c3a1518f" providerId="AD" clId="Web-{791B54E9-53F9-890B-7FBE-9980C65262BD}" dt="2025-02-11T01:13:00.161" v="238"/>
          <ac:spMkLst>
            <pc:docMk/>
            <pc:sldMk cId="1573763955" sldId="257"/>
            <ac:spMk id="11" creationId="{59C39C17-0DAC-5B66-F118-881E479500D8}"/>
          </ac:spMkLst>
        </pc:spChg>
        <pc:spChg chg="add mod">
          <ac:chgData name="D'Anna, Mr. Thomas Michael" userId="S::td14336n@pace.edu::00b9a226-ce8c-47c8-b914-b8a1c3a1518f" providerId="AD" clId="Web-{791B54E9-53F9-890B-7FBE-9980C65262BD}" dt="2025-02-11T01:26:35.190" v="366" actId="20577"/>
          <ac:spMkLst>
            <pc:docMk/>
            <pc:sldMk cId="1573763955" sldId="257"/>
            <ac:spMk id="12" creationId="{B07C7EE7-DA67-9A37-0984-FC749C247AEC}"/>
          </ac:spMkLst>
        </pc:spChg>
        <pc:spChg chg="add mod">
          <ac:chgData name="D'Anna, Mr. Thomas Michael" userId="S::td14336n@pace.edu::00b9a226-ce8c-47c8-b914-b8a1c3a1518f" providerId="AD" clId="Web-{791B54E9-53F9-890B-7FBE-9980C65262BD}" dt="2025-02-11T01:26:27.374" v="353" actId="20577"/>
          <ac:spMkLst>
            <pc:docMk/>
            <pc:sldMk cId="1573763955" sldId="257"/>
            <ac:spMk id="13" creationId="{B084C114-0B0F-59A9-EF3B-E2FAE7365C02}"/>
          </ac:spMkLst>
        </pc:spChg>
        <pc:picChg chg="mod">
          <ac:chgData name="D'Anna, Mr. Thomas Michael" userId="S::td14336n@pace.edu::00b9a226-ce8c-47c8-b914-b8a1c3a1518f" providerId="AD" clId="Web-{791B54E9-53F9-890B-7FBE-9980C65262BD}" dt="2025-02-11T01:14:17.521" v="269" actId="1076"/>
          <ac:picMkLst>
            <pc:docMk/>
            <pc:sldMk cId="1573763955" sldId="257"/>
            <ac:picMk id="3" creationId="{800C401F-EBA3-8D0D-62E8-01267258459C}"/>
          </ac:picMkLst>
        </pc:picChg>
        <pc:picChg chg="add del mod ord">
          <ac:chgData name="D'Anna, Mr. Thomas Michael" userId="S::td14336n@pace.edu::00b9a226-ce8c-47c8-b914-b8a1c3a1518f" providerId="AD" clId="Web-{791B54E9-53F9-890B-7FBE-9980C65262BD}" dt="2025-02-11T00:20:41.896" v="4"/>
          <ac:picMkLst>
            <pc:docMk/>
            <pc:sldMk cId="1573763955" sldId="257"/>
            <ac:picMk id="4" creationId="{88630B7D-D088-F0BF-3916-17457B2C01AE}"/>
          </ac:picMkLst>
        </pc:picChg>
        <pc:picChg chg="mod">
          <ac:chgData name="D'Anna, Mr. Thomas Michael" userId="S::td14336n@pace.edu::00b9a226-ce8c-47c8-b914-b8a1c3a1518f" providerId="AD" clId="Web-{791B54E9-53F9-890B-7FBE-9980C65262BD}" dt="2025-02-11T01:14:08.568" v="266" actId="1076"/>
          <ac:picMkLst>
            <pc:docMk/>
            <pc:sldMk cId="1573763955" sldId="257"/>
            <ac:picMk id="6" creationId="{314DB29B-D555-860A-4A56-60683D093ACF}"/>
          </ac:picMkLst>
        </pc:picChg>
        <pc:picChg chg="add mod ord">
          <ac:chgData name="D'Anna, Mr. Thomas Michael" userId="S::td14336n@pace.edu::00b9a226-ce8c-47c8-b914-b8a1c3a1518f" providerId="AD" clId="Web-{791B54E9-53F9-890B-7FBE-9980C65262BD}" dt="2025-02-11T01:14:15.771" v="268" actId="1076"/>
          <ac:picMkLst>
            <pc:docMk/>
            <pc:sldMk cId="1573763955" sldId="257"/>
            <ac:picMk id="9" creationId="{E83E7C6F-461A-8CC2-20CE-A2B3C5DF76A6}"/>
          </ac:picMkLst>
        </pc:picChg>
      </pc:sldChg>
      <pc:sldChg chg="addSp modSp mod setBg">
        <pc:chgData name="D'Anna, Mr. Thomas Michael" userId="S::td14336n@pace.edu::00b9a226-ce8c-47c8-b914-b8a1c3a1518f" providerId="AD" clId="Web-{791B54E9-53F9-890B-7FBE-9980C65262BD}" dt="2025-02-11T00:48:44.986" v="128" actId="1076"/>
        <pc:sldMkLst>
          <pc:docMk/>
          <pc:sldMk cId="4188494720" sldId="258"/>
        </pc:sldMkLst>
        <pc:spChg chg="mod">
          <ac:chgData name="D'Anna, Mr. Thomas Michael" userId="S::td14336n@pace.edu::00b9a226-ce8c-47c8-b914-b8a1c3a1518f" providerId="AD" clId="Web-{791B54E9-53F9-890B-7FBE-9980C65262BD}" dt="2025-02-11T00:48:44.986" v="128" actId="1076"/>
          <ac:spMkLst>
            <pc:docMk/>
            <pc:sldMk cId="4188494720" sldId="258"/>
            <ac:spMk id="2" creationId="{7CCAE362-1C5E-A6CA-6265-E002F89FBE6D}"/>
          </ac:spMkLst>
        </pc:spChg>
        <pc:spChg chg="mod">
          <ac:chgData name="D'Anna, Mr. Thomas Michael" userId="S::td14336n@pace.edu::00b9a226-ce8c-47c8-b914-b8a1c3a1518f" providerId="AD" clId="Web-{791B54E9-53F9-890B-7FBE-9980C65262BD}" dt="2025-02-11T00:48:41.298" v="127" actId="1076"/>
          <ac:spMkLst>
            <pc:docMk/>
            <pc:sldMk cId="4188494720" sldId="258"/>
            <ac:spMk id="6" creationId="{6697E70D-ABC9-7E38-1F20-3936EB44DF2B}"/>
          </ac:spMkLst>
        </pc:spChg>
        <pc:picChg chg="add">
          <ac:chgData name="D'Anna, Mr. Thomas Michael" userId="S::td14336n@pace.edu::00b9a226-ce8c-47c8-b914-b8a1c3a1518f" providerId="AD" clId="Web-{791B54E9-53F9-890B-7FBE-9980C65262BD}" dt="2025-02-11T00:48:05.720" v="121"/>
          <ac:picMkLst>
            <pc:docMk/>
            <pc:sldMk cId="4188494720" sldId="258"/>
            <ac:picMk id="10" creationId="{A9AF81B3-6CD9-E2C2-01EA-C27F7033F54E}"/>
          </ac:picMkLst>
        </pc:picChg>
      </pc:sldChg>
      <pc:sldChg chg="addSp modSp mod setBg">
        <pc:chgData name="D'Anna, Mr. Thomas Michael" userId="S::td14336n@pace.edu::00b9a226-ce8c-47c8-b914-b8a1c3a1518f" providerId="AD" clId="Web-{791B54E9-53F9-890B-7FBE-9980C65262BD}" dt="2025-02-11T01:02:36.949" v="176" actId="1076"/>
        <pc:sldMkLst>
          <pc:docMk/>
          <pc:sldMk cId="2980761641" sldId="259"/>
        </pc:sldMkLst>
        <pc:spChg chg="mod">
          <ac:chgData name="D'Anna, Mr. Thomas Michael" userId="S::td14336n@pace.edu::00b9a226-ce8c-47c8-b914-b8a1c3a1518f" providerId="AD" clId="Web-{791B54E9-53F9-890B-7FBE-9980C65262BD}" dt="2025-02-11T00:50:41.393" v="146"/>
          <ac:spMkLst>
            <pc:docMk/>
            <pc:sldMk cId="2980761641" sldId="259"/>
            <ac:spMk id="2" creationId="{2739D3DC-81A0-0F69-601C-BA636A4C4BCE}"/>
          </ac:spMkLst>
        </pc:spChg>
        <pc:spChg chg="mod">
          <ac:chgData name="D'Anna, Mr. Thomas Michael" userId="S::td14336n@pace.edu::00b9a226-ce8c-47c8-b914-b8a1c3a1518f" providerId="AD" clId="Web-{791B54E9-53F9-890B-7FBE-9980C65262BD}" dt="2025-02-11T01:02:36.949" v="176" actId="1076"/>
          <ac:spMkLst>
            <pc:docMk/>
            <pc:sldMk cId="2980761641" sldId="259"/>
            <ac:spMk id="4" creationId="{67EFFD22-C4E8-512D-4960-E3B2876176F8}"/>
          </ac:spMkLst>
        </pc:spChg>
        <pc:picChg chg="add mod">
          <ac:chgData name="D'Anna, Mr. Thomas Michael" userId="S::td14336n@pace.edu::00b9a226-ce8c-47c8-b914-b8a1c3a1518f" providerId="AD" clId="Web-{791B54E9-53F9-890B-7FBE-9980C65262BD}" dt="2025-02-11T00:50:46.909" v="147" actId="14100"/>
          <ac:picMkLst>
            <pc:docMk/>
            <pc:sldMk cId="2980761641" sldId="259"/>
            <ac:picMk id="8" creationId="{E3928283-12C9-C928-E162-6C67EC0A1880}"/>
          </ac:picMkLst>
        </pc:picChg>
      </pc:sldChg>
      <pc:sldChg chg="modSp mod setBg">
        <pc:chgData name="D'Anna, Mr. Thomas Michael" userId="S::td14336n@pace.edu::00b9a226-ce8c-47c8-b914-b8a1c3a1518f" providerId="AD" clId="Web-{791B54E9-53F9-890B-7FBE-9980C65262BD}" dt="2025-02-11T00:31:11.107" v="39" actId="20577"/>
        <pc:sldMkLst>
          <pc:docMk/>
          <pc:sldMk cId="2188797316" sldId="265"/>
        </pc:sldMkLst>
        <pc:spChg chg="mod">
          <ac:chgData name="D'Anna, Mr. Thomas Michael" userId="S::td14336n@pace.edu::00b9a226-ce8c-47c8-b914-b8a1c3a1518f" providerId="AD" clId="Web-{791B54E9-53F9-890B-7FBE-9980C65262BD}" dt="2025-02-11T00:31:05.138" v="38" actId="20577"/>
          <ac:spMkLst>
            <pc:docMk/>
            <pc:sldMk cId="2188797316" sldId="265"/>
            <ac:spMk id="2" creationId="{97CFC9FA-A88E-48D5-59C8-BD03C9E8A60A}"/>
          </ac:spMkLst>
        </pc:spChg>
        <pc:spChg chg="mod">
          <ac:chgData name="D'Anna, Mr. Thomas Michael" userId="S::td14336n@pace.edu::00b9a226-ce8c-47c8-b914-b8a1c3a1518f" providerId="AD" clId="Web-{791B54E9-53F9-890B-7FBE-9980C65262BD}" dt="2025-02-11T00:31:11.107" v="39" actId="20577"/>
          <ac:spMkLst>
            <pc:docMk/>
            <pc:sldMk cId="2188797316" sldId="265"/>
            <ac:spMk id="5" creationId="{60995774-C6F4-42A2-42C6-AAB0CC794DDB}"/>
          </ac:spMkLst>
        </pc:spChg>
        <pc:graphicFrameChg chg="mod modGraphic">
          <ac:chgData name="D'Anna, Mr. Thomas Michael" userId="S::td14336n@pace.edu::00b9a226-ce8c-47c8-b914-b8a1c3a1518f" providerId="AD" clId="Web-{791B54E9-53F9-890B-7FBE-9980C65262BD}" dt="2025-02-11T00:30:47.794" v="37"/>
          <ac:graphicFrameMkLst>
            <pc:docMk/>
            <pc:sldMk cId="2188797316" sldId="265"/>
            <ac:graphicFrameMk id="6" creationId="{40330D60-6353-933A-9999-ED97F9B7E348}"/>
          </ac:graphicFrameMkLst>
        </pc:graphicFrameChg>
      </pc:sldChg>
      <pc:sldChg chg="addSp delSp modSp del mod setBg">
        <pc:chgData name="D'Anna, Mr. Thomas Michael" userId="S::td14336n@pace.edu::00b9a226-ce8c-47c8-b914-b8a1c3a1518f" providerId="AD" clId="Web-{791B54E9-53F9-890B-7FBE-9980C65262BD}" dt="2025-02-11T00:42:38.684" v="97"/>
        <pc:sldMkLst>
          <pc:docMk/>
          <pc:sldMk cId="695353917" sldId="266"/>
        </pc:sldMkLst>
        <pc:spChg chg="mod">
          <ac:chgData name="D'Anna, Mr. Thomas Michael" userId="S::td14336n@pace.edu::00b9a226-ce8c-47c8-b914-b8a1c3a1518f" providerId="AD" clId="Web-{791B54E9-53F9-890B-7FBE-9980C65262BD}" dt="2025-02-11T00:29:28.637" v="36"/>
          <ac:spMkLst>
            <pc:docMk/>
            <pc:sldMk cId="695353917" sldId="266"/>
            <ac:spMk id="2" creationId="{CAD5B926-0321-E816-E390-86EF2A079931}"/>
          </ac:spMkLst>
        </pc:spChg>
        <pc:spChg chg="add del mod ord">
          <ac:chgData name="D'Anna, Mr. Thomas Michael" userId="S::td14336n@pace.edu::00b9a226-ce8c-47c8-b914-b8a1c3a1518f" providerId="AD" clId="Web-{791B54E9-53F9-890B-7FBE-9980C65262BD}" dt="2025-02-11T00:37:46.165" v="74" actId="20577"/>
          <ac:spMkLst>
            <pc:docMk/>
            <pc:sldMk cId="695353917" sldId="266"/>
            <ac:spMk id="4" creationId="{778D4568-4151-D4FE-9FAD-6BA53F2B41F4}"/>
          </ac:spMkLst>
        </pc:spChg>
        <pc:spChg chg="add del mod">
          <ac:chgData name="D'Anna, Mr. Thomas Michael" userId="S::td14336n@pace.edu::00b9a226-ce8c-47c8-b914-b8a1c3a1518f" providerId="AD" clId="Web-{791B54E9-53F9-890B-7FBE-9980C65262BD}" dt="2025-02-11T00:37:54.649" v="76" actId="20577"/>
          <ac:spMkLst>
            <pc:docMk/>
            <pc:sldMk cId="695353917" sldId="266"/>
            <ac:spMk id="5" creationId="{13D9E274-B335-4196-21E0-ACA35C0AAEDD}"/>
          </ac:spMkLst>
        </pc:spChg>
        <pc:spChg chg="add del">
          <ac:chgData name="D'Anna, Mr. Thomas Michael" userId="S::td14336n@pace.edu::00b9a226-ce8c-47c8-b914-b8a1c3a1518f" providerId="AD" clId="Web-{791B54E9-53F9-890B-7FBE-9980C65262BD}" dt="2025-02-11T00:29:28.637" v="36"/>
          <ac:spMkLst>
            <pc:docMk/>
            <pc:sldMk cId="695353917" sldId="266"/>
            <ac:spMk id="14" creationId="{F4A20210-FA90-4B6D-8D2E-1B90054E097A}"/>
          </ac:spMkLst>
        </pc:spChg>
        <pc:spChg chg="add del">
          <ac:chgData name="D'Anna, Mr. Thomas Michael" userId="S::td14336n@pace.edu::00b9a226-ce8c-47c8-b914-b8a1c3a1518f" providerId="AD" clId="Web-{791B54E9-53F9-890B-7FBE-9980C65262BD}" dt="2025-02-11T00:29:28.637" v="36"/>
          <ac:spMkLst>
            <pc:docMk/>
            <pc:sldMk cId="695353917" sldId="266"/>
            <ac:spMk id="16" creationId="{39213B44-68B7-47E7-B506-5C79FCF80924}"/>
          </ac:spMkLst>
        </pc:spChg>
        <pc:grpChg chg="add del">
          <ac:chgData name="D'Anna, Mr. Thomas Michael" userId="S::td14336n@pace.edu::00b9a226-ce8c-47c8-b914-b8a1c3a1518f" providerId="AD" clId="Web-{791B54E9-53F9-890B-7FBE-9980C65262BD}" dt="2025-02-11T00:29:28.637" v="36"/>
          <ac:grpSpMkLst>
            <pc:docMk/>
            <pc:sldMk cId="695353917" sldId="266"/>
            <ac:grpSpMk id="18" creationId="{39084D60-65A6-45F8-8C17-3529E43F1C39}"/>
          </ac:grpSpMkLst>
        </pc:grpChg>
        <pc:graphicFrameChg chg="add del">
          <ac:chgData name="D'Anna, Mr. Thomas Michael" userId="S::td14336n@pace.edu::00b9a226-ce8c-47c8-b914-b8a1c3a1518f" providerId="AD" clId="Web-{791B54E9-53F9-890B-7FBE-9980C65262BD}" dt="2025-02-11T00:27:40.464" v="14"/>
          <ac:graphicFrameMkLst>
            <pc:docMk/>
            <pc:sldMk cId="695353917" sldId="266"/>
            <ac:graphicFrameMk id="7" creationId="{56C227F5-F847-6E5A-7C1C-2554532BFF06}"/>
          </ac:graphicFrameMkLst>
        </pc:graphicFrameChg>
        <pc:graphicFrameChg chg="add del">
          <ac:chgData name="D'Anna, Mr. Thomas Michael" userId="S::td14336n@pace.edu::00b9a226-ce8c-47c8-b914-b8a1c3a1518f" providerId="AD" clId="Web-{791B54E9-53F9-890B-7FBE-9980C65262BD}" dt="2025-02-11T00:32:19.092" v="41"/>
          <ac:graphicFrameMkLst>
            <pc:docMk/>
            <pc:sldMk cId="695353917" sldId="266"/>
            <ac:graphicFrameMk id="8" creationId="{83350733-B42F-B988-7FB9-8EB04CC84436}"/>
          </ac:graphicFrameMkLst>
        </pc:graphicFrameChg>
        <pc:graphicFrameChg chg="add del">
          <ac:chgData name="D'Anna, Mr. Thomas Michael" userId="S::td14336n@pace.edu::00b9a226-ce8c-47c8-b914-b8a1c3a1518f" providerId="AD" clId="Web-{791B54E9-53F9-890B-7FBE-9980C65262BD}" dt="2025-02-11T00:27:52.714" v="16"/>
          <ac:graphicFrameMkLst>
            <pc:docMk/>
            <pc:sldMk cId="695353917" sldId="266"/>
            <ac:graphicFrameMk id="9" creationId="{DC1ED1DB-3ADE-265E-B86D-137B60ED1012}"/>
          </ac:graphicFrameMkLst>
        </pc:graphicFrameChg>
        <pc:graphicFrameChg chg="add del mod">
          <ac:chgData name="D'Anna, Mr. Thomas Michael" userId="S::td14336n@pace.edu::00b9a226-ce8c-47c8-b914-b8a1c3a1518f" providerId="AD" clId="Web-{791B54E9-53F9-890B-7FBE-9980C65262BD}" dt="2025-02-11T00:29:14.762" v="34"/>
          <ac:graphicFrameMkLst>
            <pc:docMk/>
            <pc:sldMk cId="695353917" sldId="266"/>
            <ac:graphicFrameMk id="11" creationId="{3CBB18E6-A9FE-189D-6B74-61DDBE6EC645}"/>
          </ac:graphicFrameMkLst>
        </pc:graphicFrameChg>
        <pc:picChg chg="add del">
          <ac:chgData name="D'Anna, Mr. Thomas Michael" userId="S::td14336n@pace.edu::00b9a226-ce8c-47c8-b914-b8a1c3a1518f" providerId="AD" clId="Web-{791B54E9-53F9-890B-7FBE-9980C65262BD}" dt="2025-02-11T00:29:28.637" v="36"/>
          <ac:picMkLst>
            <pc:docMk/>
            <pc:sldMk cId="695353917" sldId="266"/>
            <ac:picMk id="10" creationId="{CBECFFDC-94DB-4DA3-94FE-22FEDDA8FA30}"/>
          </ac:picMkLst>
        </pc:picChg>
        <pc:picChg chg="add del">
          <ac:chgData name="D'Anna, Mr. Thomas Michael" userId="S::td14336n@pace.edu::00b9a226-ce8c-47c8-b914-b8a1c3a1518f" providerId="AD" clId="Web-{791B54E9-53F9-890B-7FBE-9980C65262BD}" dt="2025-02-11T00:29:28.637" v="36"/>
          <ac:picMkLst>
            <pc:docMk/>
            <pc:sldMk cId="695353917" sldId="266"/>
            <ac:picMk id="12" creationId="{545F67A4-7428-47F3-AE14-8CA43D976E11}"/>
          </ac:picMkLst>
        </pc:picChg>
      </pc:sldChg>
      <pc:sldChg chg="addSp delSp modSp mod setBg">
        <pc:chgData name="D'Anna, Mr. Thomas Michael" userId="S::td14336n@pace.edu::00b9a226-ce8c-47c8-b914-b8a1c3a1518f" providerId="AD" clId="Web-{791B54E9-53F9-890B-7FBE-9980C65262BD}" dt="2025-02-11T00:47:22.860" v="119"/>
        <pc:sldMkLst>
          <pc:docMk/>
          <pc:sldMk cId="1279096333" sldId="267"/>
        </pc:sldMkLst>
        <pc:spChg chg="mod">
          <ac:chgData name="D'Anna, Mr. Thomas Michael" userId="S::td14336n@pace.edu::00b9a226-ce8c-47c8-b914-b8a1c3a1518f" providerId="AD" clId="Web-{791B54E9-53F9-890B-7FBE-9980C65262BD}" dt="2025-02-11T00:44:59.920" v="103"/>
          <ac:spMkLst>
            <pc:docMk/>
            <pc:sldMk cId="1279096333" sldId="267"/>
            <ac:spMk id="2" creationId="{17ED923C-3A72-8689-876F-C11B2976263C}"/>
          </ac:spMkLst>
        </pc:spChg>
        <pc:spChg chg="mod ord">
          <ac:chgData name="D'Anna, Mr. Thomas Michael" userId="S::td14336n@pace.edu::00b9a226-ce8c-47c8-b914-b8a1c3a1518f" providerId="AD" clId="Web-{791B54E9-53F9-890B-7FBE-9980C65262BD}" dt="2025-02-11T00:45:19.889" v="104" actId="1076"/>
          <ac:spMkLst>
            <pc:docMk/>
            <pc:sldMk cId="1279096333" sldId="267"/>
            <ac:spMk id="4" creationId="{6BA4769B-0F06-2D95-10C0-248229BFA68E}"/>
          </ac:spMkLst>
        </pc:spChg>
        <pc:spChg chg="del mod">
          <ac:chgData name="D'Anna, Mr. Thomas Michael" userId="S::td14336n@pace.edu::00b9a226-ce8c-47c8-b914-b8a1c3a1518f" providerId="AD" clId="Web-{791B54E9-53F9-890B-7FBE-9980C65262BD}" dt="2025-02-11T00:47:22.860" v="119"/>
          <ac:spMkLst>
            <pc:docMk/>
            <pc:sldMk cId="1279096333" sldId="267"/>
            <ac:spMk id="5" creationId="{1B42F300-897A-0DEC-2791-5FBAB521102A}"/>
          </ac:spMkLst>
        </pc:spChg>
        <pc:spChg chg="add">
          <ac:chgData name="D'Anna, Mr. Thomas Michael" userId="S::td14336n@pace.edu::00b9a226-ce8c-47c8-b914-b8a1c3a1518f" providerId="AD" clId="Web-{791B54E9-53F9-890B-7FBE-9980C65262BD}" dt="2025-02-11T00:44:59.920" v="103"/>
          <ac:spMkLst>
            <pc:docMk/>
            <pc:sldMk cId="1279096333" sldId="267"/>
            <ac:spMk id="8" creationId="{ED10CF64-F588-4794-80E9-12CBA1784939}"/>
          </ac:spMkLst>
        </pc:spChg>
        <pc:spChg chg="add del">
          <ac:chgData name="D'Anna, Mr. Thomas Michael" userId="S::td14336n@pace.edu::00b9a226-ce8c-47c8-b914-b8a1c3a1518f" providerId="AD" clId="Web-{791B54E9-53F9-890B-7FBE-9980C65262BD}" dt="2025-02-11T00:43:18.560" v="99"/>
          <ac:spMkLst>
            <pc:docMk/>
            <pc:sldMk cId="1279096333" sldId="267"/>
            <ac:spMk id="14" creationId="{F4A20210-FA90-4B6D-8D2E-1B90054E097A}"/>
          </ac:spMkLst>
        </pc:spChg>
        <pc:spChg chg="add del">
          <ac:chgData name="D'Anna, Mr. Thomas Michael" userId="S::td14336n@pace.edu::00b9a226-ce8c-47c8-b914-b8a1c3a1518f" providerId="AD" clId="Web-{791B54E9-53F9-890B-7FBE-9980C65262BD}" dt="2025-02-11T00:43:18.560" v="99"/>
          <ac:spMkLst>
            <pc:docMk/>
            <pc:sldMk cId="1279096333" sldId="267"/>
            <ac:spMk id="16" creationId="{39213B44-68B7-47E7-B506-5C79FCF80924}"/>
          </ac:spMkLst>
        </pc:spChg>
        <pc:grpChg chg="add del">
          <ac:chgData name="D'Anna, Mr. Thomas Michael" userId="S::td14336n@pace.edu::00b9a226-ce8c-47c8-b914-b8a1c3a1518f" providerId="AD" clId="Web-{791B54E9-53F9-890B-7FBE-9980C65262BD}" dt="2025-02-11T00:43:18.560" v="99"/>
          <ac:grpSpMkLst>
            <pc:docMk/>
            <pc:sldMk cId="1279096333" sldId="267"/>
            <ac:grpSpMk id="18" creationId="{39084D60-65A6-45F8-8C17-3529E43F1C39}"/>
          </ac:grpSpMkLst>
        </pc:grpChg>
        <pc:picChg chg="add">
          <ac:chgData name="D'Anna, Mr. Thomas Michael" userId="S::td14336n@pace.edu::00b9a226-ce8c-47c8-b914-b8a1c3a1518f" providerId="AD" clId="Web-{791B54E9-53F9-890B-7FBE-9980C65262BD}" dt="2025-02-11T00:44:59.920" v="103"/>
          <ac:picMkLst>
            <pc:docMk/>
            <pc:sldMk cId="1279096333" sldId="267"/>
            <ac:picMk id="7" creationId="{0C8B7D16-051E-4562-B872-ABF369C457CA}"/>
          </ac:picMkLst>
        </pc:picChg>
        <pc:picChg chg="add del">
          <ac:chgData name="D'Anna, Mr. Thomas Michael" userId="S::td14336n@pace.edu::00b9a226-ce8c-47c8-b914-b8a1c3a1518f" providerId="AD" clId="Web-{791B54E9-53F9-890B-7FBE-9980C65262BD}" dt="2025-02-11T00:43:18.560" v="99"/>
          <ac:picMkLst>
            <pc:docMk/>
            <pc:sldMk cId="1279096333" sldId="267"/>
            <ac:picMk id="10" creationId="{CBECFFDC-94DB-4DA3-94FE-22FEDDA8FA30}"/>
          </ac:picMkLst>
        </pc:picChg>
        <pc:picChg chg="add del">
          <ac:chgData name="D'Anna, Mr. Thomas Michael" userId="S::td14336n@pace.edu::00b9a226-ce8c-47c8-b914-b8a1c3a1518f" providerId="AD" clId="Web-{791B54E9-53F9-890B-7FBE-9980C65262BD}" dt="2025-02-11T00:43:18.560" v="99"/>
          <ac:picMkLst>
            <pc:docMk/>
            <pc:sldMk cId="1279096333" sldId="267"/>
            <ac:picMk id="12" creationId="{545F67A4-7428-47F3-AE14-8CA43D976E11}"/>
          </ac:picMkLst>
        </pc:picChg>
      </pc:sldChg>
      <pc:sldChg chg="addSp modSp mod setBg">
        <pc:chgData name="D'Anna, Mr. Thomas Michael" userId="S::td14336n@pace.edu::00b9a226-ce8c-47c8-b914-b8a1c3a1518f" providerId="AD" clId="Web-{791B54E9-53F9-890B-7FBE-9980C65262BD}" dt="2025-02-11T00:54:37.350" v="162" actId="1076"/>
        <pc:sldMkLst>
          <pc:docMk/>
          <pc:sldMk cId="3441373286" sldId="272"/>
        </pc:sldMkLst>
        <pc:spChg chg="mod">
          <ac:chgData name="D'Anna, Mr. Thomas Michael" userId="S::td14336n@pace.edu::00b9a226-ce8c-47c8-b914-b8a1c3a1518f" providerId="AD" clId="Web-{791B54E9-53F9-890B-7FBE-9980C65262BD}" dt="2025-02-11T00:54:11.818" v="159"/>
          <ac:spMkLst>
            <pc:docMk/>
            <pc:sldMk cId="3441373286" sldId="272"/>
            <ac:spMk id="2" creationId="{58A0646C-DE34-BBDC-3EA8-49A78C583214}"/>
          </ac:spMkLst>
        </pc:spChg>
        <pc:spChg chg="mod">
          <ac:chgData name="D'Anna, Mr. Thomas Michael" userId="S::td14336n@pace.edu::00b9a226-ce8c-47c8-b914-b8a1c3a1518f" providerId="AD" clId="Web-{791B54E9-53F9-890B-7FBE-9980C65262BD}" dt="2025-02-11T00:54:37.350" v="162" actId="1076"/>
          <ac:spMkLst>
            <pc:docMk/>
            <pc:sldMk cId="3441373286" sldId="272"/>
            <ac:spMk id="3" creationId="{DCF898C9-1335-3F74-9079-B70AEA4CEDA6}"/>
          </ac:spMkLst>
        </pc:spChg>
        <pc:spChg chg="add">
          <ac:chgData name="D'Anna, Mr. Thomas Michael" userId="S::td14336n@pace.edu::00b9a226-ce8c-47c8-b914-b8a1c3a1518f" providerId="AD" clId="Web-{791B54E9-53F9-890B-7FBE-9980C65262BD}" dt="2025-02-11T00:54:11.818" v="159"/>
          <ac:spMkLst>
            <pc:docMk/>
            <pc:sldMk cId="3441373286" sldId="272"/>
            <ac:spMk id="8" creationId="{50E53EDA-3B94-4F6B-9E86-D3BB9EBB9616}"/>
          </ac:spMkLst>
        </pc:spChg>
        <pc:cxnChg chg="add">
          <ac:chgData name="D'Anna, Mr. Thomas Michael" userId="S::td14336n@pace.edu::00b9a226-ce8c-47c8-b914-b8a1c3a1518f" providerId="AD" clId="Web-{791B54E9-53F9-890B-7FBE-9980C65262BD}" dt="2025-02-11T00:54:11.818" v="159"/>
          <ac:cxnSpMkLst>
            <pc:docMk/>
            <pc:sldMk cId="3441373286" sldId="272"/>
            <ac:cxnSpMk id="10" creationId="{30EFD79F-7790-479B-B7DB-BD0D8C101DDD}"/>
          </ac:cxnSpMkLst>
        </pc:cxnChg>
      </pc:sldChg>
      <pc:sldChg chg="addSp modSp mod setBg">
        <pc:chgData name="D'Anna, Mr. Thomas Michael" userId="S::td14336n@pace.edu::00b9a226-ce8c-47c8-b914-b8a1c3a1518f" providerId="AD" clId="Web-{791B54E9-53F9-890B-7FBE-9980C65262BD}" dt="2025-02-11T00:50:31.034" v="145" actId="20577"/>
        <pc:sldMkLst>
          <pc:docMk/>
          <pc:sldMk cId="514011737" sldId="273"/>
        </pc:sldMkLst>
        <pc:spChg chg="mod">
          <ac:chgData name="D'Anna, Mr. Thomas Michael" userId="S::td14336n@pace.edu::00b9a226-ce8c-47c8-b914-b8a1c3a1518f" providerId="AD" clId="Web-{791B54E9-53F9-890B-7FBE-9980C65262BD}" dt="2025-02-11T00:49:49.971" v="136" actId="1076"/>
          <ac:spMkLst>
            <pc:docMk/>
            <pc:sldMk cId="514011737" sldId="273"/>
            <ac:spMk id="2" creationId="{9629BC82-185B-44FF-D880-4EE2A9E29463}"/>
          </ac:spMkLst>
        </pc:spChg>
        <pc:spChg chg="mod">
          <ac:chgData name="D'Anna, Mr. Thomas Michael" userId="S::td14336n@pace.edu::00b9a226-ce8c-47c8-b914-b8a1c3a1518f" providerId="AD" clId="Web-{791B54E9-53F9-890B-7FBE-9980C65262BD}" dt="2025-02-11T00:50:31.034" v="145" actId="20577"/>
          <ac:spMkLst>
            <pc:docMk/>
            <pc:sldMk cId="514011737" sldId="273"/>
            <ac:spMk id="6" creationId="{36314DAF-8713-C9D5-DC76-60F1DA509D6E}"/>
          </ac:spMkLst>
        </pc:spChg>
        <pc:picChg chg="add mod">
          <ac:chgData name="D'Anna, Mr. Thomas Michael" userId="S::td14336n@pace.edu::00b9a226-ce8c-47c8-b914-b8a1c3a1518f" providerId="AD" clId="Web-{791B54E9-53F9-890B-7FBE-9980C65262BD}" dt="2025-02-11T00:50:15.331" v="141" actId="14100"/>
          <ac:picMkLst>
            <pc:docMk/>
            <pc:sldMk cId="514011737" sldId="273"/>
            <ac:picMk id="10" creationId="{E717DF7F-FCDA-06E4-8237-760145FF0392}"/>
          </ac:picMkLst>
        </pc:picChg>
      </pc:sldChg>
      <pc:sldChg chg="addSp delSp modSp mod ord setBg setClrOvrMap">
        <pc:chgData name="D'Anna, Mr. Thomas Michael" userId="S::td14336n@pace.edu::00b9a226-ce8c-47c8-b914-b8a1c3a1518f" providerId="AD" clId="Web-{791B54E9-53F9-890B-7FBE-9980C65262BD}" dt="2025-02-11T01:25:39.295" v="323" actId="1076"/>
        <pc:sldMkLst>
          <pc:docMk/>
          <pc:sldMk cId="1488748746" sldId="274"/>
        </pc:sldMkLst>
        <pc:spChg chg="mod">
          <ac:chgData name="D'Anna, Mr. Thomas Michael" userId="S::td14336n@pace.edu::00b9a226-ce8c-47c8-b914-b8a1c3a1518f" providerId="AD" clId="Web-{791B54E9-53F9-890B-7FBE-9980C65262BD}" dt="2025-02-11T00:35:23.032" v="48"/>
          <ac:spMkLst>
            <pc:docMk/>
            <pc:sldMk cId="1488748746" sldId="274"/>
            <ac:spMk id="2" creationId="{4AF481DE-9FCD-80D0-742E-8DB4F612C03E}"/>
          </ac:spMkLst>
        </pc:spChg>
        <pc:spChg chg="add del mod">
          <ac:chgData name="D'Anna, Mr. Thomas Michael" userId="S::td14336n@pace.edu::00b9a226-ce8c-47c8-b914-b8a1c3a1518f" providerId="AD" clId="Web-{791B54E9-53F9-890B-7FBE-9980C65262BD}" dt="2025-02-11T00:27:19.432" v="12"/>
          <ac:spMkLst>
            <pc:docMk/>
            <pc:sldMk cId="1488748746" sldId="274"/>
            <ac:spMk id="4" creationId="{C1D29042-C6A9-7B4C-6CAC-EA1138973259}"/>
          </ac:spMkLst>
        </pc:spChg>
        <pc:spChg chg="add del">
          <ac:chgData name="D'Anna, Mr. Thomas Michael" userId="S::td14336n@pace.edu::00b9a226-ce8c-47c8-b914-b8a1c3a1518f" providerId="AD" clId="Web-{791B54E9-53F9-890B-7FBE-9980C65262BD}" dt="2025-02-11T00:26:55.760" v="9"/>
          <ac:spMkLst>
            <pc:docMk/>
            <pc:sldMk cId="1488748746" sldId="274"/>
            <ac:spMk id="10" creationId="{75F65CD9-825D-44BD-8681-D42D260D4C63}"/>
          </ac:spMkLst>
        </pc:spChg>
        <pc:spChg chg="add del">
          <ac:chgData name="D'Anna, Mr. Thomas Michael" userId="S::td14336n@pace.edu::00b9a226-ce8c-47c8-b914-b8a1c3a1518f" providerId="AD" clId="Web-{791B54E9-53F9-890B-7FBE-9980C65262BD}" dt="2025-02-11T00:26:55.760" v="9"/>
          <ac:spMkLst>
            <pc:docMk/>
            <pc:sldMk cId="1488748746" sldId="274"/>
            <ac:spMk id="12" creationId="{B2F64C47-BE0B-4DA4-A62F-C6922DD2082F}"/>
          </ac:spMkLst>
        </pc:spChg>
        <pc:spChg chg="add del">
          <ac:chgData name="D'Anna, Mr. Thomas Michael" userId="S::td14336n@pace.edu::00b9a226-ce8c-47c8-b914-b8a1c3a1518f" providerId="AD" clId="Web-{791B54E9-53F9-890B-7FBE-9980C65262BD}" dt="2025-02-11T00:27:19.370" v="11"/>
          <ac:spMkLst>
            <pc:docMk/>
            <pc:sldMk cId="1488748746" sldId="274"/>
            <ac:spMk id="15" creationId="{4117F0C1-BCBB-40C7-99D6-F703E7A4B5F3}"/>
          </ac:spMkLst>
        </pc:spChg>
        <pc:spChg chg="add del">
          <ac:chgData name="D'Anna, Mr. Thomas Michael" userId="S::td14336n@pace.edu::00b9a226-ce8c-47c8-b914-b8a1c3a1518f" providerId="AD" clId="Web-{791B54E9-53F9-890B-7FBE-9980C65262BD}" dt="2025-02-11T00:27:19.370" v="11"/>
          <ac:spMkLst>
            <pc:docMk/>
            <pc:sldMk cId="1488748746" sldId="274"/>
            <ac:spMk id="16" creationId="{51287385-D3EA-47A8-A127-6061791ADBB6}"/>
          </ac:spMkLst>
        </pc:spChg>
        <pc:spChg chg="add del">
          <ac:chgData name="D'Anna, Mr. Thomas Michael" userId="S::td14336n@pace.edu::00b9a226-ce8c-47c8-b914-b8a1c3a1518f" providerId="AD" clId="Web-{791B54E9-53F9-890B-7FBE-9980C65262BD}" dt="2025-02-11T00:27:19.370" v="11"/>
          <ac:spMkLst>
            <pc:docMk/>
            <pc:sldMk cId="1488748746" sldId="274"/>
            <ac:spMk id="17" creationId="{D1A5D8BC-B41A-4E96-91C4-D60F5162257E}"/>
          </ac:spMkLst>
        </pc:spChg>
        <pc:spChg chg="add del">
          <ac:chgData name="D'Anna, Mr. Thomas Michael" userId="S::td14336n@pace.edu::00b9a226-ce8c-47c8-b914-b8a1c3a1518f" providerId="AD" clId="Web-{791B54E9-53F9-890B-7FBE-9980C65262BD}" dt="2025-02-11T00:32:48.436" v="44"/>
          <ac:spMkLst>
            <pc:docMk/>
            <pc:sldMk cId="1488748746" sldId="274"/>
            <ac:spMk id="20" creationId="{6A166780-9337-4437-95D3-5EA9D55AAAC5}"/>
          </ac:spMkLst>
        </pc:spChg>
        <pc:spChg chg="add del">
          <ac:chgData name="D'Anna, Mr. Thomas Michael" userId="S::td14336n@pace.edu::00b9a226-ce8c-47c8-b914-b8a1c3a1518f" providerId="AD" clId="Web-{791B54E9-53F9-890B-7FBE-9980C65262BD}" dt="2025-02-11T00:32:48.436" v="44"/>
          <ac:spMkLst>
            <pc:docMk/>
            <pc:sldMk cId="1488748746" sldId="274"/>
            <ac:spMk id="21" creationId="{EB3D0F40-BF1F-4120-945D-90C5AAD6E35A}"/>
          </ac:spMkLst>
        </pc:spChg>
        <pc:spChg chg="add del">
          <ac:chgData name="D'Anna, Mr. Thomas Michael" userId="S::td14336n@pace.edu::00b9a226-ce8c-47c8-b914-b8a1c3a1518f" providerId="AD" clId="Web-{791B54E9-53F9-890B-7FBE-9980C65262BD}" dt="2025-02-11T00:32:48.436" v="44"/>
          <ac:spMkLst>
            <pc:docMk/>
            <pc:sldMk cId="1488748746" sldId="274"/>
            <ac:spMk id="23" creationId="{66F4F323-644B-4A47-97E9-BFB73840F402}"/>
          </ac:spMkLst>
        </pc:spChg>
        <pc:spChg chg="add del">
          <ac:chgData name="D'Anna, Mr. Thomas Michael" userId="S::td14336n@pace.edu::00b9a226-ce8c-47c8-b914-b8a1c3a1518f" providerId="AD" clId="Web-{791B54E9-53F9-890B-7FBE-9980C65262BD}" dt="2025-02-11T00:35:23.032" v="48"/>
          <ac:spMkLst>
            <pc:docMk/>
            <pc:sldMk cId="1488748746" sldId="274"/>
            <ac:spMk id="29" creationId="{6A166780-9337-4437-95D3-5EA9D55AAAC5}"/>
          </ac:spMkLst>
        </pc:spChg>
        <pc:spChg chg="add del">
          <ac:chgData name="D'Anna, Mr. Thomas Michael" userId="S::td14336n@pace.edu::00b9a226-ce8c-47c8-b914-b8a1c3a1518f" providerId="AD" clId="Web-{791B54E9-53F9-890B-7FBE-9980C65262BD}" dt="2025-02-11T00:35:23.032" v="48"/>
          <ac:spMkLst>
            <pc:docMk/>
            <pc:sldMk cId="1488748746" sldId="274"/>
            <ac:spMk id="31" creationId="{EB3D0F40-BF1F-4120-945D-90C5AAD6E35A}"/>
          </ac:spMkLst>
        </pc:spChg>
        <pc:spChg chg="add del">
          <ac:chgData name="D'Anna, Mr. Thomas Michael" userId="S::td14336n@pace.edu::00b9a226-ce8c-47c8-b914-b8a1c3a1518f" providerId="AD" clId="Web-{791B54E9-53F9-890B-7FBE-9980C65262BD}" dt="2025-02-11T00:35:23.032" v="48"/>
          <ac:spMkLst>
            <pc:docMk/>
            <pc:sldMk cId="1488748746" sldId="274"/>
            <ac:spMk id="35" creationId="{66F4F323-644B-4A47-97E9-BFB73840F402}"/>
          </ac:spMkLst>
        </pc:spChg>
        <pc:spChg chg="add del">
          <ac:chgData name="D'Anna, Mr. Thomas Michael" userId="S::td14336n@pace.edu::00b9a226-ce8c-47c8-b914-b8a1c3a1518f" providerId="AD" clId="Web-{791B54E9-53F9-890B-7FBE-9980C65262BD}" dt="2025-02-11T00:35:22.923" v="47"/>
          <ac:spMkLst>
            <pc:docMk/>
            <pc:sldMk cId="1488748746" sldId="274"/>
            <ac:spMk id="40" creationId="{CFF5BED3-4EE4-425F-A016-C272586B88E5}"/>
          </ac:spMkLst>
        </pc:spChg>
        <pc:spChg chg="add del">
          <ac:chgData name="D'Anna, Mr. Thomas Michael" userId="S::td14336n@pace.edu::00b9a226-ce8c-47c8-b914-b8a1c3a1518f" providerId="AD" clId="Web-{791B54E9-53F9-890B-7FBE-9980C65262BD}" dt="2025-02-11T00:35:22.923" v="47"/>
          <ac:spMkLst>
            <pc:docMk/>
            <pc:sldMk cId="1488748746" sldId="274"/>
            <ac:spMk id="42" creationId="{D856B4CA-4519-432C-ABFD-F2AE5D70E09C}"/>
          </ac:spMkLst>
        </pc:spChg>
        <pc:spChg chg="add del">
          <ac:chgData name="D'Anna, Mr. Thomas Michael" userId="S::td14336n@pace.edu::00b9a226-ce8c-47c8-b914-b8a1c3a1518f" providerId="AD" clId="Web-{791B54E9-53F9-890B-7FBE-9980C65262BD}" dt="2025-02-11T00:35:22.923" v="47"/>
          <ac:spMkLst>
            <pc:docMk/>
            <pc:sldMk cId="1488748746" sldId="274"/>
            <ac:spMk id="44" creationId="{61D03B64-A2F8-4473-8457-9A6A36B67B89}"/>
          </ac:spMkLst>
        </pc:spChg>
        <pc:graphicFrameChg chg="add del">
          <ac:chgData name="D'Anna, Mr. Thomas Michael" userId="S::td14336n@pace.edu::00b9a226-ce8c-47c8-b914-b8a1c3a1518f" providerId="AD" clId="Web-{791B54E9-53F9-890B-7FBE-9980C65262BD}" dt="2025-02-11T00:26:55.760" v="9"/>
          <ac:graphicFrameMkLst>
            <pc:docMk/>
            <pc:sldMk cId="1488748746" sldId="274"/>
            <ac:graphicFrameMk id="6" creationId="{D1040873-E9C5-82ED-8257-F1F29455F9CF}"/>
          </ac:graphicFrameMkLst>
        </pc:graphicFrameChg>
        <pc:graphicFrameChg chg="add del">
          <ac:chgData name="D'Anna, Mr. Thomas Michael" userId="S::td14336n@pace.edu::00b9a226-ce8c-47c8-b914-b8a1c3a1518f" providerId="AD" clId="Web-{791B54E9-53F9-890B-7FBE-9980C65262BD}" dt="2025-02-11T00:27:19.370" v="11"/>
          <ac:graphicFrameMkLst>
            <pc:docMk/>
            <pc:sldMk cId="1488748746" sldId="274"/>
            <ac:graphicFrameMk id="18" creationId="{82B24882-336D-FCAF-3369-3905B44F2127}"/>
          </ac:graphicFrameMkLst>
        </pc:graphicFrameChg>
        <pc:graphicFrameChg chg="add mod modGraphic">
          <ac:chgData name="D'Anna, Mr. Thomas Michael" userId="S::td14336n@pace.edu::00b9a226-ce8c-47c8-b914-b8a1c3a1518f" providerId="AD" clId="Web-{791B54E9-53F9-890B-7FBE-9980C65262BD}" dt="2025-02-11T01:25:39.295" v="323" actId="1076"/>
          <ac:graphicFrameMkLst>
            <pc:docMk/>
            <pc:sldMk cId="1488748746" sldId="274"/>
            <ac:graphicFrameMk id="24" creationId="{C5FAB6F1-F0E1-563B-B545-D095D86973D2}"/>
          </ac:graphicFrameMkLst>
        </pc:graphicFrameChg>
        <pc:picChg chg="add del">
          <ac:chgData name="D'Anna, Mr. Thomas Michael" userId="S::td14336n@pace.edu::00b9a226-ce8c-47c8-b914-b8a1c3a1518f" providerId="AD" clId="Web-{791B54E9-53F9-890B-7FBE-9980C65262BD}" dt="2025-02-11T00:26:29.994" v="7"/>
          <ac:picMkLst>
            <pc:docMk/>
            <pc:sldMk cId="1488748746" sldId="274"/>
            <ac:picMk id="8" creationId="{7B717F45-65CE-D8B8-F145-B17C76DDE79D}"/>
          </ac:picMkLst>
        </pc:picChg>
        <pc:picChg chg="add del">
          <ac:chgData name="D'Anna, Mr. Thomas Michael" userId="S::td14336n@pace.edu::00b9a226-ce8c-47c8-b914-b8a1c3a1518f" providerId="AD" clId="Web-{791B54E9-53F9-890B-7FBE-9980C65262BD}" dt="2025-02-11T00:27:19.370" v="11"/>
          <ac:picMkLst>
            <pc:docMk/>
            <pc:sldMk cId="1488748746" sldId="274"/>
            <ac:picMk id="14" creationId="{0D321D5F-FA18-4271-9EAA-0BEA14116BB5}"/>
          </ac:picMkLst>
        </pc:picChg>
        <pc:picChg chg="add del">
          <ac:chgData name="D'Anna, Mr. Thomas Michael" userId="S::td14336n@pace.edu::00b9a226-ce8c-47c8-b914-b8a1c3a1518f" providerId="AD" clId="Web-{791B54E9-53F9-890B-7FBE-9980C65262BD}" dt="2025-02-11T00:32:48.436" v="44"/>
          <ac:picMkLst>
            <pc:docMk/>
            <pc:sldMk cId="1488748746" sldId="274"/>
            <ac:picMk id="22" creationId="{15640A69-3748-450C-8DDB-B2051AC04BC7}"/>
          </ac:picMkLst>
        </pc:picChg>
        <pc:picChg chg="add del">
          <ac:chgData name="D'Anna, Mr. Thomas Michael" userId="S::td14336n@pace.edu::00b9a226-ce8c-47c8-b914-b8a1c3a1518f" providerId="AD" clId="Web-{791B54E9-53F9-890B-7FBE-9980C65262BD}" dt="2025-02-11T00:35:23.032" v="48"/>
          <ac:picMkLst>
            <pc:docMk/>
            <pc:sldMk cId="1488748746" sldId="274"/>
            <ac:picMk id="33" creationId="{15640A69-3748-450C-8DDB-B2051AC04BC7}"/>
          </ac:picMkLst>
        </pc:picChg>
        <pc:picChg chg="add del">
          <ac:chgData name="D'Anna, Mr. Thomas Michael" userId="S::td14336n@pace.edu::00b9a226-ce8c-47c8-b914-b8a1c3a1518f" providerId="AD" clId="Web-{791B54E9-53F9-890B-7FBE-9980C65262BD}" dt="2025-02-11T00:35:22.923" v="47"/>
          <ac:picMkLst>
            <pc:docMk/>
            <pc:sldMk cId="1488748746" sldId="274"/>
            <ac:picMk id="46" creationId="{01C3CE7E-C09F-4DAB-A9B8-00CB40334B33}"/>
          </ac:picMkLst>
        </pc:picChg>
      </pc:sldChg>
      <pc:sldChg chg="new del">
        <pc:chgData name="D'Anna, Mr. Thomas Michael" userId="S::td14336n@pace.edu::00b9a226-ce8c-47c8-b914-b8a1c3a1518f" providerId="AD" clId="Web-{791B54E9-53F9-890B-7FBE-9980C65262BD}" dt="2025-02-11T00:39:07.150" v="79"/>
        <pc:sldMkLst>
          <pc:docMk/>
          <pc:sldMk cId="4002234370" sldId="275"/>
        </pc:sldMkLst>
      </pc:sldChg>
      <pc:sldChg chg="modSp add replId">
        <pc:chgData name="D'Anna, Mr. Thomas Michael" userId="S::td14336n@pace.edu::00b9a226-ce8c-47c8-b914-b8a1c3a1518f" providerId="AD" clId="Web-{791B54E9-53F9-890B-7FBE-9980C65262BD}" dt="2025-02-11T00:42:27.590" v="96" actId="20577"/>
        <pc:sldMkLst>
          <pc:docMk/>
          <pc:sldMk cId="1075589822" sldId="276"/>
        </pc:sldMkLst>
        <pc:spChg chg="mod">
          <ac:chgData name="D'Anna, Mr. Thomas Michael" userId="S::td14336n@pace.edu::00b9a226-ce8c-47c8-b914-b8a1c3a1518f" providerId="AD" clId="Web-{791B54E9-53F9-890B-7FBE-9980C65262BD}" dt="2025-02-11T00:42:27.590" v="96" actId="20577"/>
          <ac:spMkLst>
            <pc:docMk/>
            <pc:sldMk cId="1075589822" sldId="276"/>
            <ac:spMk id="2" creationId="{2CF7EF2E-323A-814F-37A8-77269FCF3521}"/>
          </ac:spMkLst>
        </pc:spChg>
        <pc:graphicFrameChg chg="mod modGraphic">
          <ac:chgData name="D'Anna, Mr. Thomas Michael" userId="S::td14336n@pace.edu::00b9a226-ce8c-47c8-b914-b8a1c3a1518f" providerId="AD" clId="Web-{791B54E9-53F9-890B-7FBE-9980C65262BD}" dt="2025-02-11T00:42:22.309" v="95" actId="1076"/>
          <ac:graphicFrameMkLst>
            <pc:docMk/>
            <pc:sldMk cId="1075589822" sldId="276"/>
            <ac:graphicFrameMk id="24" creationId="{13C6B152-7100-1964-499D-16BB86078976}"/>
          </ac:graphicFrameMkLst>
        </pc:graphicFrameChg>
      </pc:sldChg>
      <pc:sldChg chg="new del">
        <pc:chgData name="D'Anna, Mr. Thomas Michael" userId="S::td14336n@pace.edu::00b9a226-ce8c-47c8-b914-b8a1c3a1518f" providerId="AD" clId="Web-{791B54E9-53F9-890B-7FBE-9980C65262BD}" dt="2025-02-11T00:46:01.702" v="109"/>
        <pc:sldMkLst>
          <pc:docMk/>
          <pc:sldMk cId="2358302441" sldId="277"/>
        </pc:sldMkLst>
      </pc:sldChg>
      <pc:sldChg chg="add del">
        <pc:chgData name="D'Anna, Mr. Thomas Michael" userId="S::td14336n@pace.edu::00b9a226-ce8c-47c8-b914-b8a1c3a1518f" providerId="AD" clId="Web-{791B54E9-53F9-890B-7FBE-9980C65262BD}" dt="2025-02-11T00:45:49.390" v="107"/>
        <pc:sldMkLst>
          <pc:docMk/>
          <pc:sldMk cId="1857401641" sldId="278"/>
        </pc:sldMkLst>
      </pc:sldChg>
      <pc:sldChg chg="delSp modSp add replId">
        <pc:chgData name="D'Anna, Mr. Thomas Michael" userId="S::td14336n@pace.edu::00b9a226-ce8c-47c8-b914-b8a1c3a1518f" providerId="AD" clId="Web-{791B54E9-53F9-890B-7FBE-9980C65262BD}" dt="2025-02-11T00:47:37.735" v="120" actId="14100"/>
        <pc:sldMkLst>
          <pc:docMk/>
          <pc:sldMk cId="2116257540" sldId="278"/>
        </pc:sldMkLst>
        <pc:spChg chg="mod">
          <ac:chgData name="D'Anna, Mr. Thomas Michael" userId="S::td14336n@pace.edu::00b9a226-ce8c-47c8-b914-b8a1c3a1518f" providerId="AD" clId="Web-{791B54E9-53F9-890B-7FBE-9980C65262BD}" dt="2025-02-11T00:46:43.687" v="114" actId="1076"/>
          <ac:spMkLst>
            <pc:docMk/>
            <pc:sldMk cId="2116257540" sldId="278"/>
            <ac:spMk id="2" creationId="{84113329-FFAB-6ADE-3CD5-E1140D945995}"/>
          </ac:spMkLst>
        </pc:spChg>
        <pc:spChg chg="del mod">
          <ac:chgData name="D'Anna, Mr. Thomas Michael" userId="S::td14336n@pace.edu::00b9a226-ce8c-47c8-b914-b8a1c3a1518f" providerId="AD" clId="Web-{791B54E9-53F9-890B-7FBE-9980C65262BD}" dt="2025-02-11T00:46:31.078" v="113"/>
          <ac:spMkLst>
            <pc:docMk/>
            <pc:sldMk cId="2116257540" sldId="278"/>
            <ac:spMk id="4" creationId="{557DF253-FC7F-D879-1558-D56F4AC158DC}"/>
          </ac:spMkLst>
        </pc:spChg>
        <pc:spChg chg="mod">
          <ac:chgData name="D'Anna, Mr. Thomas Michael" userId="S::td14336n@pace.edu::00b9a226-ce8c-47c8-b914-b8a1c3a1518f" providerId="AD" clId="Web-{791B54E9-53F9-890B-7FBE-9980C65262BD}" dt="2025-02-11T00:47:37.735" v="120" actId="14100"/>
          <ac:spMkLst>
            <pc:docMk/>
            <pc:sldMk cId="2116257540" sldId="278"/>
            <ac:spMk id="5" creationId="{0D29E6B1-6142-9D22-8BA6-B474BA27DE6E}"/>
          </ac:spMkLst>
        </pc:spChg>
      </pc:sldChg>
    </pc:docChg>
  </pc:docChgLst>
  <pc:docChgLst>
    <pc:chgData name="D'Anna, Mr. Thomas Michael" userId="S::td14336n@pace.edu::00b9a226-ce8c-47c8-b914-b8a1c3a1518f" providerId="AD" clId="Web-{9318A9DF-53AD-B524-A7B3-844E5A340C77}"/>
    <pc:docChg chg="addSld modSld addMainMaster delMainMaster">
      <pc:chgData name="D'Anna, Mr. Thomas Michael" userId="S::td14336n@pace.edu::00b9a226-ce8c-47c8-b914-b8a1c3a1518f" providerId="AD" clId="Web-{9318A9DF-53AD-B524-A7B3-844E5A340C77}" dt="2025-02-09T16:09:43.358" v="15"/>
      <pc:docMkLst>
        <pc:docMk/>
      </pc:docMkLst>
      <pc:sldChg chg="addSp modSp mod setBg modClrScheme chgLayout">
        <pc:chgData name="D'Anna, Mr. Thomas Michael" userId="S::td14336n@pace.edu::00b9a226-ce8c-47c8-b914-b8a1c3a1518f" providerId="AD" clId="Web-{9318A9DF-53AD-B524-A7B3-844E5A340C77}" dt="2025-02-09T16:08:26.592" v="0"/>
        <pc:sldMkLst>
          <pc:docMk/>
          <pc:sldMk cId="109857222" sldId="256"/>
        </pc:sldMkLst>
        <pc:spChg chg="mod">
          <ac:chgData name="D'Anna, Mr. Thomas Michael" userId="S::td14336n@pace.edu::00b9a226-ce8c-47c8-b914-b8a1c3a1518f" providerId="AD" clId="Web-{9318A9DF-53AD-B524-A7B3-844E5A340C77}" dt="2025-02-09T16:08:26.592" v="0"/>
          <ac:spMkLst>
            <pc:docMk/>
            <pc:sldMk cId="109857222" sldId="256"/>
            <ac:spMk id="2" creationId="{00000000-0000-0000-0000-000000000000}"/>
          </ac:spMkLst>
        </pc:spChg>
        <pc:spChg chg="mod">
          <ac:chgData name="D'Anna, Mr. Thomas Michael" userId="S::td14336n@pace.edu::00b9a226-ce8c-47c8-b914-b8a1c3a1518f" providerId="AD" clId="Web-{9318A9DF-53AD-B524-A7B3-844E5A340C77}" dt="2025-02-09T16:08:26.592" v="0"/>
          <ac:spMkLst>
            <pc:docMk/>
            <pc:sldMk cId="109857222" sldId="256"/>
            <ac:spMk id="3" creationId="{00000000-0000-0000-0000-000000000000}"/>
          </ac:spMkLst>
        </pc:spChg>
        <pc:spChg chg="add">
          <ac:chgData name="D'Anna, Mr. Thomas Michael" userId="S::td14336n@pace.edu::00b9a226-ce8c-47c8-b914-b8a1c3a1518f" providerId="AD" clId="Web-{9318A9DF-53AD-B524-A7B3-844E5A340C77}" dt="2025-02-09T16:08:26.592" v="0"/>
          <ac:spMkLst>
            <pc:docMk/>
            <pc:sldMk cId="109857222" sldId="256"/>
            <ac:spMk id="9" creationId="{9B45BA4C-9B54-4496-821F-9E0985CA984D}"/>
          </ac:spMkLst>
        </pc:spChg>
        <pc:picChg chg="add">
          <ac:chgData name="D'Anna, Mr. Thomas Michael" userId="S::td14336n@pace.edu::00b9a226-ce8c-47c8-b914-b8a1c3a1518f" providerId="AD" clId="Web-{9318A9DF-53AD-B524-A7B3-844E5A340C77}" dt="2025-02-09T16:08:26.592" v="0"/>
          <ac:picMkLst>
            <pc:docMk/>
            <pc:sldMk cId="109857222" sldId="256"/>
            <ac:picMk id="4" creationId="{DCA27A43-94ED-D369-19C5-A84411735C0D}"/>
          </ac:picMkLst>
        </pc:picChg>
      </pc:sldChg>
      <pc:sldChg chg="new">
        <pc:chgData name="D'Anna, Mr. Thomas Michael" userId="S::td14336n@pace.edu::00b9a226-ce8c-47c8-b914-b8a1c3a1518f" providerId="AD" clId="Web-{9318A9DF-53AD-B524-A7B3-844E5A340C77}" dt="2025-02-09T16:08:32.405" v="1"/>
        <pc:sldMkLst>
          <pc:docMk/>
          <pc:sldMk cId="1573763955" sldId="257"/>
        </pc:sldMkLst>
      </pc:sldChg>
      <pc:sldChg chg="new">
        <pc:chgData name="D'Anna, Mr. Thomas Michael" userId="S::td14336n@pace.edu::00b9a226-ce8c-47c8-b914-b8a1c3a1518f" providerId="AD" clId="Web-{9318A9DF-53AD-B524-A7B3-844E5A340C77}" dt="2025-02-09T16:08:33.718" v="2"/>
        <pc:sldMkLst>
          <pc:docMk/>
          <pc:sldMk cId="4188494720" sldId="258"/>
        </pc:sldMkLst>
      </pc:sldChg>
      <pc:sldChg chg="new">
        <pc:chgData name="D'Anna, Mr. Thomas Michael" userId="S::td14336n@pace.edu::00b9a226-ce8c-47c8-b914-b8a1c3a1518f" providerId="AD" clId="Web-{9318A9DF-53AD-B524-A7B3-844E5A340C77}" dt="2025-02-09T16:08:35.046" v="3"/>
        <pc:sldMkLst>
          <pc:docMk/>
          <pc:sldMk cId="2980761641" sldId="259"/>
        </pc:sldMkLst>
      </pc:sldChg>
      <pc:sldChg chg="new">
        <pc:chgData name="D'Anna, Mr. Thomas Michael" userId="S::td14336n@pace.edu::00b9a226-ce8c-47c8-b914-b8a1c3a1518f" providerId="AD" clId="Web-{9318A9DF-53AD-B524-A7B3-844E5A340C77}" dt="2025-02-09T16:08:36.124" v="4"/>
        <pc:sldMkLst>
          <pc:docMk/>
          <pc:sldMk cId="2248949776" sldId="260"/>
        </pc:sldMkLst>
      </pc:sldChg>
      <pc:sldChg chg="new">
        <pc:chgData name="D'Anna, Mr. Thomas Michael" userId="S::td14336n@pace.edu::00b9a226-ce8c-47c8-b914-b8a1c3a1518f" providerId="AD" clId="Web-{9318A9DF-53AD-B524-A7B3-844E5A340C77}" dt="2025-02-09T16:08:37.046" v="5"/>
        <pc:sldMkLst>
          <pc:docMk/>
          <pc:sldMk cId="2418582528" sldId="261"/>
        </pc:sldMkLst>
      </pc:sldChg>
      <pc:sldChg chg="new">
        <pc:chgData name="D'Anna, Mr. Thomas Michael" userId="S::td14336n@pace.edu::00b9a226-ce8c-47c8-b914-b8a1c3a1518f" providerId="AD" clId="Web-{9318A9DF-53AD-B524-A7B3-844E5A340C77}" dt="2025-02-09T16:09:27.952" v="6"/>
        <pc:sldMkLst>
          <pc:docMk/>
          <pc:sldMk cId="3447638402" sldId="262"/>
        </pc:sldMkLst>
      </pc:sldChg>
      <pc:sldChg chg="new">
        <pc:chgData name="D'Anna, Mr. Thomas Michael" userId="S::td14336n@pace.edu::00b9a226-ce8c-47c8-b914-b8a1c3a1518f" providerId="AD" clId="Web-{9318A9DF-53AD-B524-A7B3-844E5A340C77}" dt="2025-02-09T16:09:29.858" v="7"/>
        <pc:sldMkLst>
          <pc:docMk/>
          <pc:sldMk cId="2838809012" sldId="263"/>
        </pc:sldMkLst>
      </pc:sldChg>
      <pc:sldChg chg="new">
        <pc:chgData name="D'Anna, Mr. Thomas Michael" userId="S::td14336n@pace.edu::00b9a226-ce8c-47c8-b914-b8a1c3a1518f" providerId="AD" clId="Web-{9318A9DF-53AD-B524-A7B3-844E5A340C77}" dt="2025-02-09T16:09:33.249" v="8"/>
        <pc:sldMkLst>
          <pc:docMk/>
          <pc:sldMk cId="2511800386" sldId="264"/>
        </pc:sldMkLst>
      </pc:sldChg>
      <pc:sldChg chg="new">
        <pc:chgData name="D'Anna, Mr. Thomas Michael" userId="S::td14336n@pace.edu::00b9a226-ce8c-47c8-b914-b8a1c3a1518f" providerId="AD" clId="Web-{9318A9DF-53AD-B524-A7B3-844E5A340C77}" dt="2025-02-09T16:09:33.999" v="9"/>
        <pc:sldMkLst>
          <pc:docMk/>
          <pc:sldMk cId="2188797316" sldId="265"/>
        </pc:sldMkLst>
      </pc:sldChg>
      <pc:sldChg chg="new">
        <pc:chgData name="D'Anna, Mr. Thomas Michael" userId="S::td14336n@pace.edu::00b9a226-ce8c-47c8-b914-b8a1c3a1518f" providerId="AD" clId="Web-{9318A9DF-53AD-B524-A7B3-844E5A340C77}" dt="2025-02-09T16:09:35.046" v="10"/>
        <pc:sldMkLst>
          <pc:docMk/>
          <pc:sldMk cId="695353917" sldId="266"/>
        </pc:sldMkLst>
      </pc:sldChg>
      <pc:sldChg chg="new">
        <pc:chgData name="D'Anna, Mr. Thomas Michael" userId="S::td14336n@pace.edu::00b9a226-ce8c-47c8-b914-b8a1c3a1518f" providerId="AD" clId="Web-{9318A9DF-53AD-B524-A7B3-844E5A340C77}" dt="2025-02-09T16:09:38.592" v="11"/>
        <pc:sldMkLst>
          <pc:docMk/>
          <pc:sldMk cId="1279096333" sldId="267"/>
        </pc:sldMkLst>
      </pc:sldChg>
      <pc:sldChg chg="new">
        <pc:chgData name="D'Anna, Mr. Thomas Michael" userId="S::td14336n@pace.edu::00b9a226-ce8c-47c8-b914-b8a1c3a1518f" providerId="AD" clId="Web-{9318A9DF-53AD-B524-A7B3-844E5A340C77}" dt="2025-02-09T16:09:39.311" v="12"/>
        <pc:sldMkLst>
          <pc:docMk/>
          <pc:sldMk cId="223562492" sldId="268"/>
        </pc:sldMkLst>
      </pc:sldChg>
      <pc:sldChg chg="new">
        <pc:chgData name="D'Anna, Mr. Thomas Michael" userId="S::td14336n@pace.edu::00b9a226-ce8c-47c8-b914-b8a1c3a1518f" providerId="AD" clId="Web-{9318A9DF-53AD-B524-A7B3-844E5A340C77}" dt="2025-02-09T16:09:40.249" v="13"/>
        <pc:sldMkLst>
          <pc:docMk/>
          <pc:sldMk cId="514548107" sldId="269"/>
        </pc:sldMkLst>
      </pc:sldChg>
      <pc:sldChg chg="new">
        <pc:chgData name="D'Anna, Mr. Thomas Michael" userId="S::td14336n@pace.edu::00b9a226-ce8c-47c8-b914-b8a1c3a1518f" providerId="AD" clId="Web-{9318A9DF-53AD-B524-A7B3-844E5A340C77}" dt="2025-02-09T16:09:42.624" v="14"/>
        <pc:sldMkLst>
          <pc:docMk/>
          <pc:sldMk cId="395644008" sldId="270"/>
        </pc:sldMkLst>
      </pc:sldChg>
      <pc:sldChg chg="new">
        <pc:chgData name="D'Anna, Mr. Thomas Michael" userId="S::td14336n@pace.edu::00b9a226-ce8c-47c8-b914-b8a1c3a1518f" providerId="AD" clId="Web-{9318A9DF-53AD-B524-A7B3-844E5A340C77}" dt="2025-02-09T16:09:43.358" v="15"/>
        <pc:sldMkLst>
          <pc:docMk/>
          <pc:sldMk cId="1312087966" sldId="271"/>
        </pc:sldMkLst>
      </pc:sldChg>
      <pc:sldMasterChg chg="del delSldLayout">
        <pc:chgData name="D'Anna, Mr. Thomas Michael" userId="S::td14336n@pace.edu::00b9a226-ce8c-47c8-b914-b8a1c3a1518f" providerId="AD" clId="Web-{9318A9DF-53AD-B524-A7B3-844E5A340C77}" dt="2025-02-09T16:08:26.592" v="0"/>
        <pc:sldMasterMkLst>
          <pc:docMk/>
          <pc:sldMasterMk cId="2460954070" sldId="2147483660"/>
        </pc:sldMasterMkLst>
        <pc:sldLayoutChg chg="del">
          <pc:chgData name="D'Anna, Mr. Thomas Michael" userId="S::td14336n@pace.edu::00b9a226-ce8c-47c8-b914-b8a1c3a1518f" providerId="AD" clId="Web-{9318A9DF-53AD-B524-A7B3-844E5A340C77}" dt="2025-02-09T16:08:26.592" v="0"/>
          <pc:sldLayoutMkLst>
            <pc:docMk/>
            <pc:sldMasterMk cId="2460954070" sldId="2147483660"/>
            <pc:sldLayoutMk cId="2385387890" sldId="2147483661"/>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949138452" sldId="2147483662"/>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2591524520" sldId="2147483663"/>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1203092039" sldId="2147483664"/>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3733172339" sldId="2147483665"/>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3210312558" sldId="2147483666"/>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3146388984" sldId="2147483667"/>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3171841454" sldId="2147483668"/>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1718958274" sldId="2147483669"/>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2202905451" sldId="2147483670"/>
          </pc:sldLayoutMkLst>
        </pc:sldLayoutChg>
        <pc:sldLayoutChg chg="del">
          <pc:chgData name="D'Anna, Mr. Thomas Michael" userId="S::td14336n@pace.edu::00b9a226-ce8c-47c8-b914-b8a1c3a1518f" providerId="AD" clId="Web-{9318A9DF-53AD-B524-A7B3-844E5A340C77}" dt="2025-02-09T16:08:26.592" v="0"/>
          <pc:sldLayoutMkLst>
            <pc:docMk/>
            <pc:sldMasterMk cId="2460954070" sldId="2147483660"/>
            <pc:sldLayoutMk cId="3479445657" sldId="2147483671"/>
          </pc:sldLayoutMkLst>
        </pc:sldLayoutChg>
      </pc:sldMasterChg>
      <pc:sldMasterChg chg="add addSldLayout">
        <pc:chgData name="D'Anna, Mr. Thomas Michael" userId="S::td14336n@pace.edu::00b9a226-ce8c-47c8-b914-b8a1c3a1518f" providerId="AD" clId="Web-{9318A9DF-53AD-B524-A7B3-844E5A340C77}" dt="2025-02-09T16:08:26.592" v="0"/>
        <pc:sldMasterMkLst>
          <pc:docMk/>
          <pc:sldMasterMk cId="2672107592" sldId="2147483672"/>
        </pc:sldMasterMkLst>
        <pc:sldLayoutChg chg="add">
          <pc:chgData name="D'Anna, Mr. Thomas Michael" userId="S::td14336n@pace.edu::00b9a226-ce8c-47c8-b914-b8a1c3a1518f" providerId="AD" clId="Web-{9318A9DF-53AD-B524-A7B3-844E5A340C77}" dt="2025-02-09T16:08:26.592" v="0"/>
          <pc:sldLayoutMkLst>
            <pc:docMk/>
            <pc:sldMasterMk cId="2672107592" sldId="2147483672"/>
            <pc:sldLayoutMk cId="3934831196" sldId="2147483673"/>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168202009" sldId="2147483674"/>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2276324910" sldId="2147483675"/>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3446488398" sldId="2147483676"/>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1735169237" sldId="2147483677"/>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2369281774" sldId="2147483678"/>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1603177437" sldId="2147483679"/>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2237992747" sldId="2147483680"/>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978766409" sldId="2147483681"/>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3955006423" sldId="2147483682"/>
          </pc:sldLayoutMkLst>
        </pc:sldLayoutChg>
        <pc:sldLayoutChg chg="add">
          <pc:chgData name="D'Anna, Mr. Thomas Michael" userId="S::td14336n@pace.edu::00b9a226-ce8c-47c8-b914-b8a1c3a1518f" providerId="AD" clId="Web-{9318A9DF-53AD-B524-A7B3-844E5A340C77}" dt="2025-02-09T16:08:26.592" v="0"/>
          <pc:sldLayoutMkLst>
            <pc:docMk/>
            <pc:sldMasterMk cId="2672107592" sldId="2147483672"/>
            <pc:sldLayoutMk cId="403287775" sldId="2147483683"/>
          </pc:sldLayoutMkLst>
        </pc:sldLayoutChg>
      </pc:sldMasterChg>
    </pc:docChg>
  </pc:docChgLst>
  <pc:docChgLst>
    <pc:chgData name="D'Anna, Mr. Thomas Michael" userId="S::td14336n@pace.edu::00b9a226-ce8c-47c8-b914-b8a1c3a1518f" providerId="AD" clId="Web-{85A5EC88-9E24-855B-B2FD-7D6C6090CFFC}"/>
    <pc:docChg chg="addSld delSld modSld sldOrd addMainMaster delMainMaster">
      <pc:chgData name="D'Anna, Mr. Thomas Michael" userId="S::td14336n@pace.edu::00b9a226-ce8c-47c8-b914-b8a1c3a1518f" providerId="AD" clId="Web-{85A5EC88-9E24-855B-B2FD-7D6C6090CFFC}" dt="2025-02-09T18:59:02.475" v="633" actId="1076"/>
      <pc:docMkLst>
        <pc:docMk/>
      </pc:docMkLst>
      <pc:sldChg chg="addSp delSp modSp mod modClrScheme delDesignElem chgLayout">
        <pc:chgData name="D'Anna, Mr. Thomas Michael" userId="S::td14336n@pace.edu::00b9a226-ce8c-47c8-b914-b8a1c3a1518f" providerId="AD" clId="Web-{85A5EC88-9E24-855B-B2FD-7D6C6090CFFC}" dt="2025-02-09T17:30:00.120" v="307" actId="20577"/>
        <pc:sldMkLst>
          <pc:docMk/>
          <pc:sldMk cId="109857222" sldId="256"/>
        </pc:sldMkLst>
        <pc:spChg chg="mod ord">
          <ac:chgData name="D'Anna, Mr. Thomas Michael" userId="S::td14336n@pace.edu::00b9a226-ce8c-47c8-b914-b8a1c3a1518f" providerId="AD" clId="Web-{85A5EC88-9E24-855B-B2FD-7D6C6090CFFC}" dt="2025-02-09T17:30:00.120" v="307" actId="20577"/>
          <ac:spMkLst>
            <pc:docMk/>
            <pc:sldMk cId="109857222" sldId="256"/>
            <ac:spMk id="2" creationId="{00000000-0000-0000-0000-000000000000}"/>
          </ac:spMkLst>
        </pc:spChg>
        <pc:spChg chg="mod ord">
          <ac:chgData name="D'Anna, Mr. Thomas Michael" userId="S::td14336n@pace.edu::00b9a226-ce8c-47c8-b914-b8a1c3a1518f" providerId="AD" clId="Web-{85A5EC88-9E24-855B-B2FD-7D6C6090CFFC}" dt="2025-02-09T16:18:02.261" v="70" actId="20577"/>
          <ac:spMkLst>
            <pc:docMk/>
            <pc:sldMk cId="109857222" sldId="256"/>
            <ac:spMk id="3" creationId="{00000000-0000-0000-0000-000000000000}"/>
          </ac:spMkLst>
        </pc:spChg>
        <pc:spChg chg="add del mod">
          <ac:chgData name="D'Anna, Mr. Thomas Michael" userId="S::td14336n@pace.edu::00b9a226-ce8c-47c8-b914-b8a1c3a1518f" providerId="AD" clId="Web-{85A5EC88-9E24-855B-B2FD-7D6C6090CFFC}" dt="2025-02-09T16:15:46.776" v="6"/>
          <ac:spMkLst>
            <pc:docMk/>
            <pc:sldMk cId="109857222" sldId="256"/>
            <ac:spMk id="5" creationId="{C795CA0C-E5BA-08B4-88A2-28B542906C08}"/>
          </ac:spMkLst>
        </pc:spChg>
        <pc:spChg chg="add del mod">
          <ac:chgData name="D'Anna, Mr. Thomas Michael" userId="S::td14336n@pace.edu::00b9a226-ce8c-47c8-b914-b8a1c3a1518f" providerId="AD" clId="Web-{85A5EC88-9E24-855B-B2FD-7D6C6090CFFC}" dt="2025-02-09T16:16:00.369" v="9"/>
          <ac:spMkLst>
            <pc:docMk/>
            <pc:sldMk cId="109857222" sldId="256"/>
            <ac:spMk id="6" creationId="{2BEB5F4A-9E0B-E015-7BC0-1A4264E505D6}"/>
          </ac:spMkLst>
        </pc:spChg>
        <pc:spChg chg="add mod">
          <ac:chgData name="D'Anna, Mr. Thomas Michael" userId="S::td14336n@pace.edu::00b9a226-ce8c-47c8-b914-b8a1c3a1518f" providerId="AD" clId="Web-{85A5EC88-9E24-855B-B2FD-7D6C6090CFFC}" dt="2025-02-09T16:17:10.792" v="36" actId="20577"/>
          <ac:spMkLst>
            <pc:docMk/>
            <pc:sldMk cId="109857222" sldId="256"/>
            <ac:spMk id="7" creationId="{24D5CFCC-C054-AE88-13BD-E43470467806}"/>
          </ac:spMkLst>
        </pc:spChg>
        <pc:spChg chg="del">
          <ac:chgData name="D'Anna, Mr. Thomas Michael" userId="S::td14336n@pace.edu::00b9a226-ce8c-47c8-b914-b8a1c3a1518f" providerId="AD" clId="Web-{85A5EC88-9E24-855B-B2FD-7D6C6090CFFC}" dt="2025-02-09T16:14:21.150" v="0"/>
          <ac:spMkLst>
            <pc:docMk/>
            <pc:sldMk cId="109857222" sldId="256"/>
            <ac:spMk id="9" creationId="{9B45BA4C-9B54-4496-821F-9E0985CA984D}"/>
          </ac:spMkLst>
        </pc:spChg>
        <pc:picChg chg="del">
          <ac:chgData name="D'Anna, Mr. Thomas Michael" userId="S::td14336n@pace.edu::00b9a226-ce8c-47c8-b914-b8a1c3a1518f" providerId="AD" clId="Web-{85A5EC88-9E24-855B-B2FD-7D6C6090CFFC}" dt="2025-02-09T16:14:54.103" v="2"/>
          <ac:picMkLst>
            <pc:docMk/>
            <pc:sldMk cId="109857222" sldId="256"/>
            <ac:picMk id="4" creationId="{DCA27A43-94ED-D369-19C5-A84411735C0D}"/>
          </ac:picMkLst>
        </pc:picChg>
      </pc:sldChg>
      <pc:sldChg chg="modSp mod modClrScheme chgLayout">
        <pc:chgData name="D'Anna, Mr. Thomas Michael" userId="S::td14336n@pace.edu::00b9a226-ce8c-47c8-b914-b8a1c3a1518f" providerId="AD" clId="Web-{85A5EC88-9E24-855B-B2FD-7D6C6090CFFC}" dt="2025-02-09T16:26:12.691" v="189" actId="20577"/>
        <pc:sldMkLst>
          <pc:docMk/>
          <pc:sldMk cId="1573763955" sldId="257"/>
        </pc:sldMkLst>
        <pc:spChg chg="mod ord">
          <ac:chgData name="D'Anna, Mr. Thomas Michael" userId="S::td14336n@pace.edu::00b9a226-ce8c-47c8-b914-b8a1c3a1518f" providerId="AD" clId="Web-{85A5EC88-9E24-855B-B2FD-7D6C6090CFFC}" dt="2025-02-09T16:26:12.691" v="189" actId="20577"/>
          <ac:spMkLst>
            <pc:docMk/>
            <pc:sldMk cId="1573763955" sldId="257"/>
            <ac:spMk id="2" creationId="{06DD979F-2E1D-26A1-7C86-05F2483E4D33}"/>
          </ac:spMkLst>
        </pc:spChg>
        <pc:spChg chg="mod ord">
          <ac:chgData name="D'Anna, Mr. Thomas Michael" userId="S::td14336n@pace.edu::00b9a226-ce8c-47c8-b914-b8a1c3a1518f" providerId="AD" clId="Web-{85A5EC88-9E24-855B-B2FD-7D6C6090CFFC}" dt="2025-02-09T16:14:45.119" v="1"/>
          <ac:spMkLst>
            <pc:docMk/>
            <pc:sldMk cId="1573763955" sldId="257"/>
            <ac:spMk id="3" creationId="{11275D89-39A1-8D3A-B16A-613E0F84F5FC}"/>
          </ac:spMkLst>
        </pc:spChg>
      </pc:sldChg>
      <pc:sldChg chg="modSp mod modClrScheme chgLayout">
        <pc:chgData name="D'Anna, Mr. Thomas Michael" userId="S::td14336n@pace.edu::00b9a226-ce8c-47c8-b914-b8a1c3a1518f" providerId="AD" clId="Web-{85A5EC88-9E24-855B-B2FD-7D6C6090CFFC}" dt="2025-02-09T16:26:49.363" v="201" actId="20577"/>
        <pc:sldMkLst>
          <pc:docMk/>
          <pc:sldMk cId="4188494720" sldId="258"/>
        </pc:sldMkLst>
        <pc:spChg chg="mod ord">
          <ac:chgData name="D'Anna, Mr. Thomas Michael" userId="S::td14336n@pace.edu::00b9a226-ce8c-47c8-b914-b8a1c3a1518f" providerId="AD" clId="Web-{85A5EC88-9E24-855B-B2FD-7D6C6090CFFC}" dt="2025-02-09T16:26:49.363" v="201" actId="20577"/>
          <ac:spMkLst>
            <pc:docMk/>
            <pc:sldMk cId="4188494720" sldId="258"/>
            <ac:spMk id="2" creationId="{7CCAE362-1C5E-A6CA-6265-E002F89FBE6D}"/>
          </ac:spMkLst>
        </pc:spChg>
        <pc:spChg chg="mod ord">
          <ac:chgData name="D'Anna, Mr. Thomas Michael" userId="S::td14336n@pace.edu::00b9a226-ce8c-47c8-b914-b8a1c3a1518f" providerId="AD" clId="Web-{85A5EC88-9E24-855B-B2FD-7D6C6090CFFC}" dt="2025-02-09T16:14:45.119" v="1"/>
          <ac:spMkLst>
            <pc:docMk/>
            <pc:sldMk cId="4188494720" sldId="258"/>
            <ac:spMk id="3" creationId="{F593C73D-4D53-1CBB-AA6C-99268AC9E840}"/>
          </ac:spMkLst>
        </pc:spChg>
      </pc:sldChg>
      <pc:sldChg chg="modSp mod modClrScheme chgLayout">
        <pc:chgData name="D'Anna, Mr. Thomas Michael" userId="S::td14336n@pace.edu::00b9a226-ce8c-47c8-b914-b8a1c3a1518f" providerId="AD" clId="Web-{85A5EC88-9E24-855B-B2FD-7D6C6090CFFC}" dt="2025-02-09T16:46:48.475" v="258"/>
        <pc:sldMkLst>
          <pc:docMk/>
          <pc:sldMk cId="2980761641" sldId="259"/>
        </pc:sldMkLst>
        <pc:spChg chg="mod ord">
          <ac:chgData name="D'Anna, Mr. Thomas Michael" userId="S::td14336n@pace.edu::00b9a226-ce8c-47c8-b914-b8a1c3a1518f" providerId="AD" clId="Web-{85A5EC88-9E24-855B-B2FD-7D6C6090CFFC}" dt="2025-02-09T16:46:48.475" v="258"/>
          <ac:spMkLst>
            <pc:docMk/>
            <pc:sldMk cId="2980761641" sldId="259"/>
            <ac:spMk id="2" creationId="{2739D3DC-81A0-0F69-601C-BA636A4C4BCE}"/>
          </ac:spMkLst>
        </pc:spChg>
        <pc:spChg chg="mod ord">
          <ac:chgData name="D'Anna, Mr. Thomas Michael" userId="S::td14336n@pace.edu::00b9a226-ce8c-47c8-b914-b8a1c3a1518f" providerId="AD" clId="Web-{85A5EC88-9E24-855B-B2FD-7D6C6090CFFC}" dt="2025-02-09T16:14:45.119" v="1"/>
          <ac:spMkLst>
            <pc:docMk/>
            <pc:sldMk cId="2980761641" sldId="259"/>
            <ac:spMk id="3" creationId="{0919AFEF-6B84-36B9-5F8D-6E11CBD00F41}"/>
          </ac:spMkLst>
        </pc:spChg>
      </pc:sldChg>
      <pc:sldChg chg="addSp delSp modSp mod setBg modClrScheme chgLayout">
        <pc:chgData name="D'Anna, Mr. Thomas Michael" userId="S::td14336n@pace.edu::00b9a226-ce8c-47c8-b914-b8a1c3a1518f" providerId="AD" clId="Web-{85A5EC88-9E24-855B-B2FD-7D6C6090CFFC}" dt="2025-02-09T18:34:56.171" v="507" actId="14100"/>
        <pc:sldMkLst>
          <pc:docMk/>
          <pc:sldMk cId="2248949776" sldId="260"/>
        </pc:sldMkLst>
        <pc:spChg chg="mod ord">
          <ac:chgData name="D'Anna, Mr. Thomas Michael" userId="S::td14336n@pace.edu::00b9a226-ce8c-47c8-b914-b8a1c3a1518f" providerId="AD" clId="Web-{85A5EC88-9E24-855B-B2FD-7D6C6090CFFC}" dt="2025-02-09T18:06:06.976" v="376" actId="20577"/>
          <ac:spMkLst>
            <pc:docMk/>
            <pc:sldMk cId="2248949776" sldId="260"/>
            <ac:spMk id="2" creationId="{F1487192-A24E-16CE-67AB-6BE770401123}"/>
          </ac:spMkLst>
        </pc:spChg>
        <pc:spChg chg="del mod ord">
          <ac:chgData name="D'Anna, Mr. Thomas Michael" userId="S::td14336n@pace.edu::00b9a226-ce8c-47c8-b914-b8a1c3a1518f" providerId="AD" clId="Web-{85A5EC88-9E24-855B-B2FD-7D6C6090CFFC}" dt="2025-02-09T18:02:08.759" v="308"/>
          <ac:spMkLst>
            <pc:docMk/>
            <pc:sldMk cId="2248949776" sldId="260"/>
            <ac:spMk id="3" creationId="{ACF89585-3D68-30E4-F949-81A69732F8E2}"/>
          </ac:spMkLst>
        </pc:spChg>
        <pc:spChg chg="add mod">
          <ac:chgData name="D'Anna, Mr. Thomas Michael" userId="S::td14336n@pace.edu::00b9a226-ce8c-47c8-b914-b8a1c3a1518f" providerId="AD" clId="Web-{85A5EC88-9E24-855B-B2FD-7D6C6090CFFC}" dt="2025-02-09T18:17:43.345" v="411" actId="1076"/>
          <ac:spMkLst>
            <pc:docMk/>
            <pc:sldMk cId="2248949776" sldId="260"/>
            <ac:spMk id="5" creationId="{6ABA8E5A-C36B-2773-B861-8C9CB52CEC20}"/>
          </ac:spMkLst>
        </pc:spChg>
        <pc:spChg chg="add del">
          <ac:chgData name="D'Anna, Mr. Thomas Michael" userId="S::td14336n@pace.edu::00b9a226-ce8c-47c8-b914-b8a1c3a1518f" providerId="AD" clId="Web-{85A5EC88-9E24-855B-B2FD-7D6C6090CFFC}" dt="2025-02-09T18:02:31.682" v="310"/>
          <ac:spMkLst>
            <pc:docMk/>
            <pc:sldMk cId="2248949776" sldId="260"/>
            <ac:spMk id="8" creationId="{7D78C6E8-7E89-5163-B12B-1A422E508502}"/>
          </ac:spMkLst>
        </pc:spChg>
        <pc:spChg chg="add del">
          <ac:chgData name="D'Anna, Mr. Thomas Michael" userId="S::td14336n@pace.edu::00b9a226-ce8c-47c8-b914-b8a1c3a1518f" providerId="AD" clId="Web-{85A5EC88-9E24-855B-B2FD-7D6C6090CFFC}" dt="2025-02-09T18:02:31.682" v="310"/>
          <ac:spMkLst>
            <pc:docMk/>
            <pc:sldMk cId="2248949776" sldId="260"/>
            <ac:spMk id="11" creationId="{CBD94887-6A10-4F62-8EE1-B2BCFA1F380F}"/>
          </ac:spMkLst>
        </pc:spChg>
        <pc:spChg chg="add del">
          <ac:chgData name="D'Anna, Mr. Thomas Michael" userId="S::td14336n@pace.edu::00b9a226-ce8c-47c8-b914-b8a1c3a1518f" providerId="AD" clId="Web-{85A5EC88-9E24-855B-B2FD-7D6C6090CFFC}" dt="2025-02-09T18:02:34.308" v="312"/>
          <ac:spMkLst>
            <pc:docMk/>
            <pc:sldMk cId="2248949776" sldId="260"/>
            <ac:spMk id="15" creationId="{E2E5062E-438F-66DF-6C95-542901E7C73C}"/>
          </ac:spMkLst>
        </pc:spChg>
        <pc:spChg chg="add mod">
          <ac:chgData name="D'Anna, Mr. Thomas Michael" userId="S::td14336n@pace.edu::00b9a226-ce8c-47c8-b914-b8a1c3a1518f" providerId="AD" clId="Web-{85A5EC88-9E24-855B-B2FD-7D6C6090CFFC}" dt="2025-02-09T18:34:56.171" v="507" actId="14100"/>
          <ac:spMkLst>
            <pc:docMk/>
            <pc:sldMk cId="2248949776" sldId="260"/>
            <ac:spMk id="17" creationId="{EDA175DF-7525-A38B-9EB8-28650F9D2B4D}"/>
          </ac:spMkLst>
        </pc:spChg>
        <pc:picChg chg="add mod ord">
          <ac:chgData name="D'Anna, Mr. Thomas Michael" userId="S::td14336n@pace.edu::00b9a226-ce8c-47c8-b914-b8a1c3a1518f" providerId="AD" clId="Web-{85A5EC88-9E24-855B-B2FD-7D6C6090CFFC}" dt="2025-02-09T18:17:34.548" v="410" actId="1076"/>
          <ac:picMkLst>
            <pc:docMk/>
            <pc:sldMk cId="2248949776" sldId="260"/>
            <ac:picMk id="4" creationId="{EF0EAFBF-6992-3088-7CC5-E9C3D1A509A5}"/>
          </ac:picMkLst>
        </pc:picChg>
        <pc:picChg chg="add del">
          <ac:chgData name="D'Anna, Mr. Thomas Michael" userId="S::td14336n@pace.edu::00b9a226-ce8c-47c8-b914-b8a1c3a1518f" providerId="AD" clId="Web-{85A5EC88-9E24-855B-B2FD-7D6C6090CFFC}" dt="2025-02-09T18:02:31.682" v="310"/>
          <ac:picMkLst>
            <pc:docMk/>
            <pc:sldMk cId="2248949776" sldId="260"/>
            <ac:picMk id="13" creationId="{A3D512BA-228A-4979-9312-ACD246E1099D}"/>
          </ac:picMkLst>
        </pc:picChg>
      </pc:sldChg>
      <pc:sldChg chg="addSp delSp modSp mod ord setBg modClrScheme chgLayout">
        <pc:chgData name="D'Anna, Mr. Thomas Michael" userId="S::td14336n@pace.edu::00b9a226-ce8c-47c8-b914-b8a1c3a1518f" providerId="AD" clId="Web-{85A5EC88-9E24-855B-B2FD-7D6C6090CFFC}" dt="2025-02-09T18:35:04.344" v="508" actId="20577"/>
        <pc:sldMkLst>
          <pc:docMk/>
          <pc:sldMk cId="2418582528" sldId="261"/>
        </pc:sldMkLst>
        <pc:spChg chg="mod ord">
          <ac:chgData name="D'Anna, Mr. Thomas Michael" userId="S::td14336n@pace.edu::00b9a226-ce8c-47c8-b914-b8a1c3a1518f" providerId="AD" clId="Web-{85A5EC88-9E24-855B-B2FD-7D6C6090CFFC}" dt="2025-02-09T18:35:04.344" v="508" actId="20577"/>
          <ac:spMkLst>
            <pc:docMk/>
            <pc:sldMk cId="2418582528" sldId="261"/>
            <ac:spMk id="2" creationId="{43D67E25-2192-C970-4963-0E3FA67F4D08}"/>
          </ac:spMkLst>
        </pc:spChg>
        <pc:spChg chg="del mod ord">
          <ac:chgData name="D'Anna, Mr. Thomas Michael" userId="S::td14336n@pace.edu::00b9a226-ce8c-47c8-b914-b8a1c3a1518f" providerId="AD" clId="Web-{85A5EC88-9E24-855B-B2FD-7D6C6090CFFC}" dt="2025-02-09T18:21:39.281" v="412"/>
          <ac:spMkLst>
            <pc:docMk/>
            <pc:sldMk cId="2418582528" sldId="261"/>
            <ac:spMk id="3" creationId="{3994B0AC-23D9-8162-F99A-204D614D3E39}"/>
          </ac:spMkLst>
        </pc:spChg>
        <pc:spChg chg="add mod">
          <ac:chgData name="D'Anna, Mr. Thomas Michael" userId="S::td14336n@pace.edu::00b9a226-ce8c-47c8-b914-b8a1c3a1518f" providerId="AD" clId="Web-{85A5EC88-9E24-855B-B2FD-7D6C6090CFFC}" dt="2025-02-09T18:33:35.839" v="502" actId="20577"/>
          <ac:spMkLst>
            <pc:docMk/>
            <pc:sldMk cId="2418582528" sldId="261"/>
            <ac:spMk id="5" creationId="{80CB43BF-4579-5E1C-39FE-87B19E9A4F7C}"/>
          </ac:spMkLst>
        </pc:spChg>
        <pc:spChg chg="add mod">
          <ac:chgData name="D'Anna, Mr. Thomas Michael" userId="S::td14336n@pace.edu::00b9a226-ce8c-47c8-b914-b8a1c3a1518f" providerId="AD" clId="Web-{85A5EC88-9E24-855B-B2FD-7D6C6090CFFC}" dt="2025-02-09T18:34:43.749" v="506" actId="14100"/>
          <ac:spMkLst>
            <pc:docMk/>
            <pc:sldMk cId="2418582528" sldId="261"/>
            <ac:spMk id="8" creationId="{BF23AD48-2C41-BC23-DEEE-B5F58F970006}"/>
          </ac:spMkLst>
        </pc:spChg>
        <pc:picChg chg="add mod ord">
          <ac:chgData name="D'Anna, Mr. Thomas Michael" userId="S::td14336n@pace.edu::00b9a226-ce8c-47c8-b914-b8a1c3a1518f" providerId="AD" clId="Web-{85A5EC88-9E24-855B-B2FD-7D6C6090CFFC}" dt="2025-02-09T18:29:07.370" v="431" actId="1076"/>
          <ac:picMkLst>
            <pc:docMk/>
            <pc:sldMk cId="2418582528" sldId="261"/>
            <ac:picMk id="4" creationId="{6DD9D5D8-F263-236E-1959-EE98047FFE09}"/>
          </ac:picMkLst>
        </pc:picChg>
      </pc:sldChg>
      <pc:sldChg chg="addSp delSp modSp mod setBg modClrScheme chgLayout">
        <pc:chgData name="D'Anna, Mr. Thomas Michael" userId="S::td14336n@pace.edu::00b9a226-ce8c-47c8-b914-b8a1c3a1518f" providerId="AD" clId="Web-{85A5EC88-9E24-855B-B2FD-7D6C6090CFFC}" dt="2025-02-09T18:58:24.520" v="629" actId="20577"/>
        <pc:sldMkLst>
          <pc:docMk/>
          <pc:sldMk cId="3447638402" sldId="262"/>
        </pc:sldMkLst>
        <pc:spChg chg="mod ord">
          <ac:chgData name="D'Anna, Mr. Thomas Michael" userId="S::td14336n@pace.edu::00b9a226-ce8c-47c8-b914-b8a1c3a1518f" providerId="AD" clId="Web-{85A5EC88-9E24-855B-B2FD-7D6C6090CFFC}" dt="2025-02-09T18:49:45.443" v="522"/>
          <ac:spMkLst>
            <pc:docMk/>
            <pc:sldMk cId="3447638402" sldId="262"/>
            <ac:spMk id="2" creationId="{C23922FE-81C1-7FB9-4D36-792688CA6D98}"/>
          </ac:spMkLst>
        </pc:spChg>
        <pc:spChg chg="del mod ord">
          <ac:chgData name="D'Anna, Mr. Thomas Michael" userId="S::td14336n@pace.edu::00b9a226-ce8c-47c8-b914-b8a1c3a1518f" providerId="AD" clId="Web-{85A5EC88-9E24-855B-B2FD-7D6C6090CFFC}" dt="2025-02-09T18:49:17.457" v="510"/>
          <ac:spMkLst>
            <pc:docMk/>
            <pc:sldMk cId="3447638402" sldId="262"/>
            <ac:spMk id="3" creationId="{C93EFA84-5C8E-51FB-A14A-AE7826E42F5F}"/>
          </ac:spMkLst>
        </pc:spChg>
        <pc:spChg chg="add mod">
          <ac:chgData name="D'Anna, Mr. Thomas Michael" userId="S::td14336n@pace.edu::00b9a226-ce8c-47c8-b914-b8a1c3a1518f" providerId="AD" clId="Web-{85A5EC88-9E24-855B-B2FD-7D6C6090CFFC}" dt="2025-02-09T18:54:51.132" v="586" actId="14100"/>
          <ac:spMkLst>
            <pc:docMk/>
            <pc:sldMk cId="3447638402" sldId="262"/>
            <ac:spMk id="5" creationId="{5A91541D-1019-2BCE-2239-F342140707E4}"/>
          </ac:spMkLst>
        </pc:spChg>
        <pc:spChg chg="add del">
          <ac:chgData name="D'Anna, Mr. Thomas Michael" userId="S::td14336n@pace.edu::00b9a226-ce8c-47c8-b914-b8a1c3a1518f" providerId="AD" clId="Web-{85A5EC88-9E24-855B-B2FD-7D6C6090CFFC}" dt="2025-02-09T18:49:28.645" v="513"/>
          <ac:spMkLst>
            <pc:docMk/>
            <pc:sldMk cId="3447638402" sldId="262"/>
            <ac:spMk id="8" creationId="{70098204-9679-4CEA-479D-034B595605A5}"/>
          </ac:spMkLst>
        </pc:spChg>
        <pc:spChg chg="add del">
          <ac:chgData name="D'Anna, Mr. Thomas Michael" userId="S::td14336n@pace.edu::00b9a226-ce8c-47c8-b914-b8a1c3a1518f" providerId="AD" clId="Web-{85A5EC88-9E24-855B-B2FD-7D6C6090CFFC}" dt="2025-02-09T18:49:28.645" v="513"/>
          <ac:spMkLst>
            <pc:docMk/>
            <pc:sldMk cId="3447638402" sldId="262"/>
            <ac:spMk id="11" creationId="{CBD94887-6A10-4F62-8EE1-B2BCFA1F380F}"/>
          </ac:spMkLst>
        </pc:spChg>
        <pc:spChg chg="add del">
          <ac:chgData name="D'Anna, Mr. Thomas Michael" userId="S::td14336n@pace.edu::00b9a226-ce8c-47c8-b914-b8a1c3a1518f" providerId="AD" clId="Web-{85A5EC88-9E24-855B-B2FD-7D6C6090CFFC}" dt="2025-02-09T18:49:31.926" v="515"/>
          <ac:spMkLst>
            <pc:docMk/>
            <pc:sldMk cId="3447638402" sldId="262"/>
            <ac:spMk id="15" creationId="{F9FA3383-2F81-D1C1-B89F-34ABD4D7D8A6}"/>
          </ac:spMkLst>
        </pc:spChg>
        <pc:spChg chg="add del">
          <ac:chgData name="D'Anna, Mr. Thomas Michael" userId="S::td14336n@pace.edu::00b9a226-ce8c-47c8-b914-b8a1c3a1518f" providerId="AD" clId="Web-{85A5EC88-9E24-855B-B2FD-7D6C6090CFFC}" dt="2025-02-09T18:49:35.176" v="517"/>
          <ac:spMkLst>
            <pc:docMk/>
            <pc:sldMk cId="3447638402" sldId="262"/>
            <ac:spMk id="17" creationId="{682A5717-1FCF-B3A8-5F14-463CD0093DE0}"/>
          </ac:spMkLst>
        </pc:spChg>
        <pc:spChg chg="add del">
          <ac:chgData name="D'Anna, Mr. Thomas Michael" userId="S::td14336n@pace.edu::00b9a226-ce8c-47c8-b914-b8a1c3a1518f" providerId="AD" clId="Web-{85A5EC88-9E24-855B-B2FD-7D6C6090CFFC}" dt="2025-02-09T18:49:42.911" v="519"/>
          <ac:spMkLst>
            <pc:docMk/>
            <pc:sldMk cId="3447638402" sldId="262"/>
            <ac:spMk id="19" creationId="{F722D9AB-A8A7-9ADC-7E73-8A7CC7A0CABA}"/>
          </ac:spMkLst>
        </pc:spChg>
        <pc:spChg chg="add del">
          <ac:chgData name="D'Anna, Mr. Thomas Michael" userId="S::td14336n@pace.edu::00b9a226-ce8c-47c8-b914-b8a1c3a1518f" providerId="AD" clId="Web-{85A5EC88-9E24-855B-B2FD-7D6C6090CFFC}" dt="2025-02-09T18:49:45.411" v="521"/>
          <ac:spMkLst>
            <pc:docMk/>
            <pc:sldMk cId="3447638402" sldId="262"/>
            <ac:spMk id="21" creationId="{20C526BB-110C-DA06-728D-466EB4F5BF91}"/>
          </ac:spMkLst>
        </pc:spChg>
        <pc:spChg chg="add mod">
          <ac:chgData name="D'Anna, Mr. Thomas Michael" userId="S::td14336n@pace.edu::00b9a226-ce8c-47c8-b914-b8a1c3a1518f" providerId="AD" clId="Web-{85A5EC88-9E24-855B-B2FD-7D6C6090CFFC}" dt="2025-02-09T18:58:24.520" v="629" actId="20577"/>
          <ac:spMkLst>
            <pc:docMk/>
            <pc:sldMk cId="3447638402" sldId="262"/>
            <ac:spMk id="23" creationId="{F722D9AB-A8A7-9ADC-7E73-8A7CC7A0CABA}"/>
          </ac:spMkLst>
        </pc:spChg>
        <pc:picChg chg="add mod ord">
          <ac:chgData name="D'Anna, Mr. Thomas Michael" userId="S::td14336n@pace.edu::00b9a226-ce8c-47c8-b914-b8a1c3a1518f" providerId="AD" clId="Web-{85A5EC88-9E24-855B-B2FD-7D6C6090CFFC}" dt="2025-02-09T18:54:30.209" v="582" actId="1076"/>
          <ac:picMkLst>
            <pc:docMk/>
            <pc:sldMk cId="3447638402" sldId="262"/>
            <ac:picMk id="4" creationId="{E48FC128-C533-15BB-E850-35E0DAA66CFA}"/>
          </ac:picMkLst>
        </pc:picChg>
        <pc:picChg chg="add del">
          <ac:chgData name="D'Anna, Mr. Thomas Michael" userId="S::td14336n@pace.edu::00b9a226-ce8c-47c8-b914-b8a1c3a1518f" providerId="AD" clId="Web-{85A5EC88-9E24-855B-B2FD-7D6C6090CFFC}" dt="2025-02-09T18:49:28.645" v="513"/>
          <ac:picMkLst>
            <pc:docMk/>
            <pc:sldMk cId="3447638402" sldId="262"/>
            <ac:picMk id="13" creationId="{A3D512BA-228A-4979-9312-ACD246E1099D}"/>
          </ac:picMkLst>
        </pc:picChg>
      </pc:sldChg>
      <pc:sldChg chg="modSp mod modClrScheme chgLayout">
        <pc:chgData name="D'Anna, Mr. Thomas Michael" userId="S::td14336n@pace.edu::00b9a226-ce8c-47c8-b914-b8a1c3a1518f" providerId="AD" clId="Web-{85A5EC88-9E24-855B-B2FD-7D6C6090CFFC}" dt="2025-02-09T16:28:45.739" v="232" actId="20577"/>
        <pc:sldMkLst>
          <pc:docMk/>
          <pc:sldMk cId="2838809012" sldId="263"/>
        </pc:sldMkLst>
        <pc:spChg chg="mod ord">
          <ac:chgData name="D'Anna, Mr. Thomas Michael" userId="S::td14336n@pace.edu::00b9a226-ce8c-47c8-b914-b8a1c3a1518f" providerId="AD" clId="Web-{85A5EC88-9E24-855B-B2FD-7D6C6090CFFC}" dt="2025-02-09T16:28:45.739" v="232" actId="20577"/>
          <ac:spMkLst>
            <pc:docMk/>
            <pc:sldMk cId="2838809012" sldId="263"/>
            <ac:spMk id="2" creationId="{27262538-885B-DF9D-4997-8D0100894309}"/>
          </ac:spMkLst>
        </pc:spChg>
        <pc:spChg chg="mod ord">
          <ac:chgData name="D'Anna, Mr. Thomas Michael" userId="S::td14336n@pace.edu::00b9a226-ce8c-47c8-b914-b8a1c3a1518f" providerId="AD" clId="Web-{85A5EC88-9E24-855B-B2FD-7D6C6090CFFC}" dt="2025-02-09T16:14:45.119" v="1"/>
          <ac:spMkLst>
            <pc:docMk/>
            <pc:sldMk cId="2838809012" sldId="263"/>
            <ac:spMk id="3" creationId="{F3E5E3C1-E9F5-92D2-003D-4A19B4B6592E}"/>
          </ac:spMkLst>
        </pc:spChg>
      </pc:sldChg>
      <pc:sldChg chg="modSp mod modClrScheme chgLayout">
        <pc:chgData name="D'Anna, Mr. Thomas Michael" userId="S::td14336n@pace.edu::00b9a226-ce8c-47c8-b914-b8a1c3a1518f" providerId="AD" clId="Web-{85A5EC88-9E24-855B-B2FD-7D6C6090CFFC}" dt="2025-02-09T16:29:05.521" v="236" actId="20577"/>
        <pc:sldMkLst>
          <pc:docMk/>
          <pc:sldMk cId="2511800386" sldId="264"/>
        </pc:sldMkLst>
        <pc:spChg chg="mod ord">
          <ac:chgData name="D'Anna, Mr. Thomas Michael" userId="S::td14336n@pace.edu::00b9a226-ce8c-47c8-b914-b8a1c3a1518f" providerId="AD" clId="Web-{85A5EC88-9E24-855B-B2FD-7D6C6090CFFC}" dt="2025-02-09T16:29:05.521" v="236" actId="20577"/>
          <ac:spMkLst>
            <pc:docMk/>
            <pc:sldMk cId="2511800386" sldId="264"/>
            <ac:spMk id="2" creationId="{6BD92061-A608-9484-187C-E81945006032}"/>
          </ac:spMkLst>
        </pc:spChg>
        <pc:spChg chg="mod ord">
          <ac:chgData name="D'Anna, Mr. Thomas Michael" userId="S::td14336n@pace.edu::00b9a226-ce8c-47c8-b914-b8a1c3a1518f" providerId="AD" clId="Web-{85A5EC88-9E24-855B-B2FD-7D6C6090CFFC}" dt="2025-02-09T16:14:45.119" v="1"/>
          <ac:spMkLst>
            <pc:docMk/>
            <pc:sldMk cId="2511800386" sldId="264"/>
            <ac:spMk id="3" creationId="{158D2773-0B81-AF46-43F7-5533D4A94684}"/>
          </ac:spMkLst>
        </pc:spChg>
      </pc:sldChg>
      <pc:sldChg chg="modSp mod modClrScheme chgLayout">
        <pc:chgData name="D'Anna, Mr. Thomas Michael" userId="S::td14336n@pace.edu::00b9a226-ce8c-47c8-b914-b8a1c3a1518f" providerId="AD" clId="Web-{85A5EC88-9E24-855B-B2FD-7D6C6090CFFC}" dt="2025-02-09T16:29:22.974" v="239" actId="20577"/>
        <pc:sldMkLst>
          <pc:docMk/>
          <pc:sldMk cId="2188797316" sldId="265"/>
        </pc:sldMkLst>
        <pc:spChg chg="mod ord">
          <ac:chgData name="D'Anna, Mr. Thomas Michael" userId="S::td14336n@pace.edu::00b9a226-ce8c-47c8-b914-b8a1c3a1518f" providerId="AD" clId="Web-{85A5EC88-9E24-855B-B2FD-7D6C6090CFFC}" dt="2025-02-09T16:29:22.974" v="239" actId="20577"/>
          <ac:spMkLst>
            <pc:docMk/>
            <pc:sldMk cId="2188797316" sldId="265"/>
            <ac:spMk id="2" creationId="{97CFC9FA-A88E-48D5-59C8-BD03C9E8A60A}"/>
          </ac:spMkLst>
        </pc:spChg>
        <pc:spChg chg="mod ord">
          <ac:chgData name="D'Anna, Mr. Thomas Michael" userId="S::td14336n@pace.edu::00b9a226-ce8c-47c8-b914-b8a1c3a1518f" providerId="AD" clId="Web-{85A5EC88-9E24-855B-B2FD-7D6C6090CFFC}" dt="2025-02-09T16:14:45.119" v="1"/>
          <ac:spMkLst>
            <pc:docMk/>
            <pc:sldMk cId="2188797316" sldId="265"/>
            <ac:spMk id="3" creationId="{9255D455-80EF-33A5-FD14-AA03822E2D74}"/>
          </ac:spMkLst>
        </pc:spChg>
      </pc:sldChg>
      <pc:sldChg chg="modSp mod modClrScheme chgLayout">
        <pc:chgData name="D'Anna, Mr. Thomas Michael" userId="S::td14336n@pace.edu::00b9a226-ce8c-47c8-b914-b8a1c3a1518f" providerId="AD" clId="Web-{85A5EC88-9E24-855B-B2FD-7D6C6090CFFC}" dt="2025-02-09T16:29:40.208" v="245" actId="20577"/>
        <pc:sldMkLst>
          <pc:docMk/>
          <pc:sldMk cId="695353917" sldId="266"/>
        </pc:sldMkLst>
        <pc:spChg chg="mod ord">
          <ac:chgData name="D'Anna, Mr. Thomas Michael" userId="S::td14336n@pace.edu::00b9a226-ce8c-47c8-b914-b8a1c3a1518f" providerId="AD" clId="Web-{85A5EC88-9E24-855B-B2FD-7D6C6090CFFC}" dt="2025-02-09T16:29:40.208" v="245" actId="20577"/>
          <ac:spMkLst>
            <pc:docMk/>
            <pc:sldMk cId="695353917" sldId="266"/>
            <ac:spMk id="2" creationId="{CAD5B926-0321-E816-E390-86EF2A079931}"/>
          </ac:spMkLst>
        </pc:spChg>
        <pc:spChg chg="mod ord">
          <ac:chgData name="D'Anna, Mr. Thomas Michael" userId="S::td14336n@pace.edu::00b9a226-ce8c-47c8-b914-b8a1c3a1518f" providerId="AD" clId="Web-{85A5EC88-9E24-855B-B2FD-7D6C6090CFFC}" dt="2025-02-09T16:14:45.119" v="1"/>
          <ac:spMkLst>
            <pc:docMk/>
            <pc:sldMk cId="695353917" sldId="266"/>
            <ac:spMk id="3" creationId="{88E38937-E38F-E9EC-A460-DC6FA3699009}"/>
          </ac:spMkLst>
        </pc:spChg>
      </pc:sldChg>
      <pc:sldChg chg="modSp mod modClrScheme chgLayout">
        <pc:chgData name="D'Anna, Mr. Thomas Michael" userId="S::td14336n@pace.edu::00b9a226-ce8c-47c8-b914-b8a1c3a1518f" providerId="AD" clId="Web-{85A5EC88-9E24-855B-B2FD-7D6C6090CFFC}" dt="2025-02-09T16:30:27.615" v="251" actId="20577"/>
        <pc:sldMkLst>
          <pc:docMk/>
          <pc:sldMk cId="1279096333" sldId="267"/>
        </pc:sldMkLst>
        <pc:spChg chg="mod ord">
          <ac:chgData name="D'Anna, Mr. Thomas Michael" userId="S::td14336n@pace.edu::00b9a226-ce8c-47c8-b914-b8a1c3a1518f" providerId="AD" clId="Web-{85A5EC88-9E24-855B-B2FD-7D6C6090CFFC}" dt="2025-02-09T16:30:27.615" v="251" actId="20577"/>
          <ac:spMkLst>
            <pc:docMk/>
            <pc:sldMk cId="1279096333" sldId="267"/>
            <ac:spMk id="2" creationId="{17ED923C-3A72-8689-876F-C11B2976263C}"/>
          </ac:spMkLst>
        </pc:spChg>
        <pc:spChg chg="mod ord">
          <ac:chgData name="D'Anna, Mr. Thomas Michael" userId="S::td14336n@pace.edu::00b9a226-ce8c-47c8-b914-b8a1c3a1518f" providerId="AD" clId="Web-{85A5EC88-9E24-855B-B2FD-7D6C6090CFFC}" dt="2025-02-09T16:14:45.119" v="1"/>
          <ac:spMkLst>
            <pc:docMk/>
            <pc:sldMk cId="1279096333" sldId="267"/>
            <ac:spMk id="3" creationId="{E2AB8074-A4F6-BB22-4F70-DD221DC37B56}"/>
          </ac:spMkLst>
        </pc:spChg>
      </pc:sldChg>
      <pc:sldChg chg="modSp mod modClrScheme chgLayout">
        <pc:chgData name="D'Anna, Mr. Thomas Michael" userId="S::td14336n@pace.edu::00b9a226-ce8c-47c8-b914-b8a1c3a1518f" providerId="AD" clId="Web-{85A5EC88-9E24-855B-B2FD-7D6C6090CFFC}" dt="2025-02-09T16:30:58.115" v="257" actId="20577"/>
        <pc:sldMkLst>
          <pc:docMk/>
          <pc:sldMk cId="223562492" sldId="268"/>
        </pc:sldMkLst>
        <pc:spChg chg="mod ord">
          <ac:chgData name="D'Anna, Mr. Thomas Michael" userId="S::td14336n@pace.edu::00b9a226-ce8c-47c8-b914-b8a1c3a1518f" providerId="AD" clId="Web-{85A5EC88-9E24-855B-B2FD-7D6C6090CFFC}" dt="2025-02-09T16:30:58.115" v="257" actId="20577"/>
          <ac:spMkLst>
            <pc:docMk/>
            <pc:sldMk cId="223562492" sldId="268"/>
            <ac:spMk id="2" creationId="{F3E518C3-3B7A-513D-2482-42A5BB29F9D3}"/>
          </ac:spMkLst>
        </pc:spChg>
        <pc:spChg chg="mod ord">
          <ac:chgData name="D'Anna, Mr. Thomas Michael" userId="S::td14336n@pace.edu::00b9a226-ce8c-47c8-b914-b8a1c3a1518f" providerId="AD" clId="Web-{85A5EC88-9E24-855B-B2FD-7D6C6090CFFC}" dt="2025-02-09T16:14:45.119" v="1"/>
          <ac:spMkLst>
            <pc:docMk/>
            <pc:sldMk cId="223562492" sldId="268"/>
            <ac:spMk id="3" creationId="{BD416820-7B9D-BA6E-865A-FD5E9F537919}"/>
          </ac:spMkLst>
        </pc:spChg>
      </pc:sldChg>
      <pc:sldChg chg="modSp del mod modClrScheme chgLayout">
        <pc:chgData name="D'Anna, Mr. Thomas Michael" userId="S::td14336n@pace.edu::00b9a226-ce8c-47c8-b914-b8a1c3a1518f" providerId="AD" clId="Web-{85A5EC88-9E24-855B-B2FD-7D6C6090CFFC}" dt="2025-02-09T16:30:50.662" v="254"/>
        <pc:sldMkLst>
          <pc:docMk/>
          <pc:sldMk cId="514548107" sldId="269"/>
        </pc:sldMkLst>
        <pc:spChg chg="mod ord">
          <ac:chgData name="D'Anna, Mr. Thomas Michael" userId="S::td14336n@pace.edu::00b9a226-ce8c-47c8-b914-b8a1c3a1518f" providerId="AD" clId="Web-{85A5EC88-9E24-855B-B2FD-7D6C6090CFFC}" dt="2025-02-09T16:14:45.119" v="1"/>
          <ac:spMkLst>
            <pc:docMk/>
            <pc:sldMk cId="514548107" sldId="269"/>
            <ac:spMk id="2" creationId="{B609DBA5-B760-0812-8F78-B01BA7B57071}"/>
          </ac:spMkLst>
        </pc:spChg>
        <pc:spChg chg="mod ord">
          <ac:chgData name="D'Anna, Mr. Thomas Michael" userId="S::td14336n@pace.edu::00b9a226-ce8c-47c8-b914-b8a1c3a1518f" providerId="AD" clId="Web-{85A5EC88-9E24-855B-B2FD-7D6C6090CFFC}" dt="2025-02-09T16:14:45.119" v="1"/>
          <ac:spMkLst>
            <pc:docMk/>
            <pc:sldMk cId="514548107" sldId="269"/>
            <ac:spMk id="3" creationId="{CDA02A36-7AEA-0CF2-82B3-F11707392C58}"/>
          </ac:spMkLst>
        </pc:spChg>
      </pc:sldChg>
      <pc:sldChg chg="modSp del mod modClrScheme chgLayout">
        <pc:chgData name="D'Anna, Mr. Thomas Michael" userId="S::td14336n@pace.edu::00b9a226-ce8c-47c8-b914-b8a1c3a1518f" providerId="AD" clId="Web-{85A5EC88-9E24-855B-B2FD-7D6C6090CFFC}" dt="2025-02-09T16:30:45.302" v="253"/>
        <pc:sldMkLst>
          <pc:docMk/>
          <pc:sldMk cId="395644008" sldId="270"/>
        </pc:sldMkLst>
        <pc:spChg chg="mod ord">
          <ac:chgData name="D'Anna, Mr. Thomas Michael" userId="S::td14336n@pace.edu::00b9a226-ce8c-47c8-b914-b8a1c3a1518f" providerId="AD" clId="Web-{85A5EC88-9E24-855B-B2FD-7D6C6090CFFC}" dt="2025-02-09T16:14:45.119" v="1"/>
          <ac:spMkLst>
            <pc:docMk/>
            <pc:sldMk cId="395644008" sldId="270"/>
            <ac:spMk id="2" creationId="{B1813EB2-229F-1795-43EA-97D4C0803693}"/>
          </ac:spMkLst>
        </pc:spChg>
        <pc:spChg chg="mod ord">
          <ac:chgData name="D'Anna, Mr. Thomas Michael" userId="S::td14336n@pace.edu::00b9a226-ce8c-47c8-b914-b8a1c3a1518f" providerId="AD" clId="Web-{85A5EC88-9E24-855B-B2FD-7D6C6090CFFC}" dt="2025-02-09T16:14:45.119" v="1"/>
          <ac:spMkLst>
            <pc:docMk/>
            <pc:sldMk cId="395644008" sldId="270"/>
            <ac:spMk id="3" creationId="{B08BB52D-B8A1-F37B-59F2-C746AA50AB9F}"/>
          </ac:spMkLst>
        </pc:spChg>
      </pc:sldChg>
      <pc:sldChg chg="modSp del mod modClrScheme chgLayout">
        <pc:chgData name="D'Anna, Mr. Thomas Michael" userId="S::td14336n@pace.edu::00b9a226-ce8c-47c8-b914-b8a1c3a1518f" providerId="AD" clId="Web-{85A5EC88-9E24-855B-B2FD-7D6C6090CFFC}" dt="2025-02-09T16:30:43.006" v="252"/>
        <pc:sldMkLst>
          <pc:docMk/>
          <pc:sldMk cId="1312087966" sldId="271"/>
        </pc:sldMkLst>
        <pc:spChg chg="mod ord">
          <ac:chgData name="D'Anna, Mr. Thomas Michael" userId="S::td14336n@pace.edu::00b9a226-ce8c-47c8-b914-b8a1c3a1518f" providerId="AD" clId="Web-{85A5EC88-9E24-855B-B2FD-7D6C6090CFFC}" dt="2025-02-09T16:14:45.119" v="1"/>
          <ac:spMkLst>
            <pc:docMk/>
            <pc:sldMk cId="1312087966" sldId="271"/>
            <ac:spMk id="2" creationId="{BC6C99CE-4EA3-AE1D-B62A-AC70218C668E}"/>
          </ac:spMkLst>
        </pc:spChg>
        <pc:spChg chg="mod ord">
          <ac:chgData name="D'Anna, Mr. Thomas Michael" userId="S::td14336n@pace.edu::00b9a226-ce8c-47c8-b914-b8a1c3a1518f" providerId="AD" clId="Web-{85A5EC88-9E24-855B-B2FD-7D6C6090CFFC}" dt="2025-02-09T16:14:45.119" v="1"/>
          <ac:spMkLst>
            <pc:docMk/>
            <pc:sldMk cId="1312087966" sldId="271"/>
            <ac:spMk id="3" creationId="{A2450428-6955-B6E3-67A5-B7181ACEB7DA}"/>
          </ac:spMkLst>
        </pc:spChg>
      </pc:sldChg>
      <pc:sldChg chg="modSp new">
        <pc:chgData name="D'Anna, Mr. Thomas Michael" userId="S::td14336n@pace.edu::00b9a226-ce8c-47c8-b914-b8a1c3a1518f" providerId="AD" clId="Web-{85A5EC88-9E24-855B-B2FD-7D6C6090CFFC}" dt="2025-02-09T18:59:02.475" v="633" actId="1076"/>
        <pc:sldMkLst>
          <pc:docMk/>
          <pc:sldMk cId="3441373286" sldId="272"/>
        </pc:sldMkLst>
        <pc:spChg chg="mod">
          <ac:chgData name="D'Anna, Mr. Thomas Michael" userId="S::td14336n@pace.edu::00b9a226-ce8c-47c8-b914-b8a1c3a1518f" providerId="AD" clId="Web-{85A5EC88-9E24-855B-B2FD-7D6C6090CFFC}" dt="2025-02-09T16:23:17.643" v="166" actId="20577"/>
          <ac:spMkLst>
            <pc:docMk/>
            <pc:sldMk cId="3441373286" sldId="272"/>
            <ac:spMk id="2" creationId="{58A0646C-DE34-BBDC-3EA8-49A78C583214}"/>
          </ac:spMkLst>
        </pc:spChg>
        <pc:spChg chg="mod">
          <ac:chgData name="D'Anna, Mr. Thomas Michael" userId="S::td14336n@pace.edu::00b9a226-ce8c-47c8-b914-b8a1c3a1518f" providerId="AD" clId="Web-{85A5EC88-9E24-855B-B2FD-7D6C6090CFFC}" dt="2025-02-09T18:59:02.475" v="633" actId="1076"/>
          <ac:spMkLst>
            <pc:docMk/>
            <pc:sldMk cId="3441373286" sldId="272"/>
            <ac:spMk id="3" creationId="{DCF898C9-1335-3F74-9079-B70AEA4CEDA6}"/>
          </ac:spMkLst>
        </pc:spChg>
      </pc:sldChg>
      <pc:sldMasterChg chg="del delSldLayout">
        <pc:chgData name="D'Anna, Mr. Thomas Michael" userId="S::td14336n@pace.edu::00b9a226-ce8c-47c8-b914-b8a1c3a1518f" providerId="AD" clId="Web-{85A5EC88-9E24-855B-B2FD-7D6C6090CFFC}" dt="2025-02-09T16:14:21.150" v="0"/>
        <pc:sldMasterMkLst>
          <pc:docMk/>
          <pc:sldMasterMk cId="2672107592" sldId="2147483672"/>
        </pc:sldMasterMkLst>
        <pc:sldLayoutChg chg="del">
          <pc:chgData name="D'Anna, Mr. Thomas Michael" userId="S::td14336n@pace.edu::00b9a226-ce8c-47c8-b914-b8a1c3a1518f" providerId="AD" clId="Web-{85A5EC88-9E24-855B-B2FD-7D6C6090CFFC}" dt="2025-02-09T16:14:21.150" v="0"/>
          <pc:sldLayoutMkLst>
            <pc:docMk/>
            <pc:sldMasterMk cId="2672107592" sldId="2147483672"/>
            <pc:sldLayoutMk cId="3934831196" sldId="2147483673"/>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168202009" sldId="2147483674"/>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2276324910" sldId="2147483675"/>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3446488398" sldId="2147483676"/>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1735169237" sldId="2147483677"/>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2369281774" sldId="2147483678"/>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1603177437" sldId="2147483679"/>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2237992747" sldId="2147483680"/>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978766409" sldId="2147483681"/>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3955006423" sldId="2147483682"/>
          </pc:sldLayoutMkLst>
        </pc:sldLayoutChg>
        <pc:sldLayoutChg chg="del">
          <pc:chgData name="D'Anna, Mr. Thomas Michael" userId="S::td14336n@pace.edu::00b9a226-ce8c-47c8-b914-b8a1c3a1518f" providerId="AD" clId="Web-{85A5EC88-9E24-855B-B2FD-7D6C6090CFFC}" dt="2025-02-09T16:14:21.150" v="0"/>
          <pc:sldLayoutMkLst>
            <pc:docMk/>
            <pc:sldMasterMk cId="2672107592" sldId="2147483672"/>
            <pc:sldLayoutMk cId="403287775" sldId="2147483683"/>
          </pc:sldLayoutMkLst>
        </pc:sldLayoutChg>
      </pc:sldMasterChg>
      <pc:sldMasterChg chg="add del addSldLayout delSldLayout modSldLayout">
        <pc:chgData name="D'Anna, Mr. Thomas Michael" userId="S::td14336n@pace.edu::00b9a226-ce8c-47c8-b914-b8a1c3a1518f" providerId="AD" clId="Web-{85A5EC88-9E24-855B-B2FD-7D6C6090CFFC}" dt="2025-02-09T16:14:45.119" v="1"/>
        <pc:sldMasterMkLst>
          <pc:docMk/>
          <pc:sldMasterMk cId="2440152813" sldId="2147483684"/>
        </pc:sldMasterMkLst>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90953604" sldId="2147483685"/>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2864157264" sldId="2147483686"/>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897659287" sldId="2147483687"/>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2836375416" sldId="2147483688"/>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3836010724" sldId="2147483689"/>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3856019678" sldId="2147483690"/>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3550973230" sldId="2147483691"/>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797542311" sldId="2147483692"/>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687285222" sldId="2147483693"/>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412117549" sldId="2147483694"/>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3371864706" sldId="2147483695"/>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708126490" sldId="2147483696"/>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2398893464" sldId="2147483697"/>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4178036844" sldId="2147483698"/>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194959776" sldId="2147483699"/>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3390896458" sldId="2147483700"/>
          </pc:sldLayoutMkLst>
        </pc:sldLayoutChg>
        <pc:sldLayoutChg chg="add del mod replId">
          <pc:chgData name="D'Anna, Mr. Thomas Michael" userId="S::td14336n@pace.edu::00b9a226-ce8c-47c8-b914-b8a1c3a1518f" providerId="AD" clId="Web-{85A5EC88-9E24-855B-B2FD-7D6C6090CFFC}" dt="2025-02-09T16:14:45.119" v="1"/>
          <pc:sldLayoutMkLst>
            <pc:docMk/>
            <pc:sldMasterMk cId="2440152813" sldId="2147483684"/>
            <pc:sldLayoutMk cId="262105271" sldId="2147483701"/>
          </pc:sldLayoutMkLst>
        </pc:sldLayoutChg>
      </pc:sldMasterChg>
      <pc:sldMasterChg chg="add addSldLayout modSldLayout">
        <pc:chgData name="D'Anna, Mr. Thomas Michael" userId="S::td14336n@pace.edu::00b9a226-ce8c-47c8-b914-b8a1c3a1518f" providerId="AD" clId="Web-{85A5EC88-9E24-855B-B2FD-7D6C6090CFFC}" dt="2025-02-09T16:14:45.119" v="1"/>
        <pc:sldMasterMkLst>
          <pc:docMk/>
          <pc:sldMasterMk cId="12310839" sldId="2147483702"/>
        </pc:sldMasterMkLst>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2421834547" sldId="2147483703"/>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315125834" sldId="2147483704"/>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431765366" sldId="2147483705"/>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4275165471" sldId="2147483706"/>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2819416001" sldId="2147483707"/>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4115530964" sldId="2147483708"/>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792879738" sldId="2147483709"/>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2524693229" sldId="2147483710"/>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358331536" sldId="2147483711"/>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4102035034" sldId="2147483712"/>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374730631" sldId="2147483713"/>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259782555" sldId="2147483714"/>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343631576" sldId="2147483715"/>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264045722" sldId="2147483716"/>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308869413" sldId="2147483717"/>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1300300904" sldId="2147483718"/>
          </pc:sldLayoutMkLst>
        </pc:sldLayoutChg>
        <pc:sldLayoutChg chg="add mod replId">
          <pc:chgData name="D'Anna, Mr. Thomas Michael" userId="S::td14336n@pace.edu::00b9a226-ce8c-47c8-b914-b8a1c3a1518f" providerId="AD" clId="Web-{85A5EC88-9E24-855B-B2FD-7D6C6090CFFC}" dt="2025-02-09T16:14:45.119" v="1"/>
          <pc:sldLayoutMkLst>
            <pc:docMk/>
            <pc:sldMasterMk cId="12310839" sldId="2147483702"/>
            <pc:sldLayoutMk cId="3385260310" sldId="2147483719"/>
          </pc:sldLayoutMkLst>
        </pc:sldLayoutChg>
      </pc:sldMasterChg>
    </pc:docChg>
  </pc:docChgLst>
  <pc:docChgLst>
    <pc:chgData name="Rivera, Mr. Justin Nelson" userId="S::jr59369n@pace.edu::dbd434f8-966a-42bc-9f8a-2209be3cf697" providerId="AD" clId="Web-{9C8D38F7-B6AE-50DD-F855-7D5C6F16CCAF}"/>
    <pc:docChg chg="modSld">
      <pc:chgData name="Rivera, Mr. Justin Nelson" userId="S::jr59369n@pace.edu::dbd434f8-966a-42bc-9f8a-2209be3cf697" providerId="AD" clId="Web-{9C8D38F7-B6AE-50DD-F855-7D5C6F16CCAF}" dt="2025-02-11T01:05:11.781" v="11" actId="1076"/>
      <pc:docMkLst>
        <pc:docMk/>
      </pc:docMkLst>
      <pc:sldChg chg="addSp modSp">
        <pc:chgData name="Rivera, Mr. Justin Nelson" userId="S::jr59369n@pace.edu::dbd434f8-966a-42bc-9f8a-2209be3cf697" providerId="AD" clId="Web-{9C8D38F7-B6AE-50DD-F855-7D5C6F16CCAF}" dt="2025-02-11T01:05:11.781" v="11" actId="1076"/>
        <pc:sldMkLst>
          <pc:docMk/>
          <pc:sldMk cId="1573763955" sldId="257"/>
        </pc:sldMkLst>
        <pc:picChg chg="add mod">
          <ac:chgData name="Rivera, Mr. Justin Nelson" userId="S::jr59369n@pace.edu::dbd434f8-966a-42bc-9f8a-2209be3cf697" providerId="AD" clId="Web-{9C8D38F7-B6AE-50DD-F855-7D5C6F16CCAF}" dt="2025-02-11T01:05:11.781" v="11" actId="1076"/>
          <ac:picMkLst>
            <pc:docMk/>
            <pc:sldMk cId="1573763955" sldId="257"/>
            <ac:picMk id="3" creationId="{800C401F-EBA3-8D0D-62E8-01267258459C}"/>
          </ac:picMkLst>
        </pc:picChg>
        <pc:picChg chg="mod">
          <ac:chgData name="Rivera, Mr. Justin Nelson" userId="S::jr59369n@pace.edu::dbd434f8-966a-42bc-9f8a-2209be3cf697" providerId="AD" clId="Web-{9C8D38F7-B6AE-50DD-F855-7D5C6F16CCAF}" dt="2025-02-11T01:05:09.203" v="10" actId="1076"/>
          <ac:picMkLst>
            <pc:docMk/>
            <pc:sldMk cId="1573763955" sldId="257"/>
            <ac:picMk id="6" creationId="{314DB29B-D555-860A-4A56-60683D093ACF}"/>
          </ac:picMkLst>
        </pc:picChg>
        <pc:picChg chg="mod">
          <ac:chgData name="Rivera, Mr. Justin Nelson" userId="S::jr59369n@pace.edu::dbd434f8-966a-42bc-9f8a-2209be3cf697" providerId="AD" clId="Web-{9C8D38F7-B6AE-50DD-F855-7D5C6F16CCAF}" dt="2025-02-11T01:05:05.718" v="9" actId="14100"/>
          <ac:picMkLst>
            <pc:docMk/>
            <pc:sldMk cId="1573763955" sldId="257"/>
            <ac:picMk id="9" creationId="{E83E7C6F-461A-8CC2-20CE-A2B3C5DF76A6}"/>
          </ac:picMkLst>
        </pc:picChg>
      </pc:sldChg>
    </pc:docChg>
  </pc:docChgLst>
  <pc:docChgLst>
    <pc:chgData name="Scaccio, Sabrina Alexis" userId="S::ls46936n@pace.edu::61bb0f6e-81a5-4357-84a4-9b01f746fd8e" providerId="AD" clId="Web-{DD1AB64E-18D1-9A75-6E83-6B96911DB006}"/>
    <pc:docChg chg="modSld">
      <pc:chgData name="Scaccio, Sabrina Alexis" userId="S::ls46936n@pace.edu::61bb0f6e-81a5-4357-84a4-9b01f746fd8e" providerId="AD" clId="Web-{DD1AB64E-18D1-9A75-6E83-6B96911DB006}" dt="2025-02-09T17:31:29.627" v="50" actId="1076"/>
      <pc:docMkLst>
        <pc:docMk/>
      </pc:docMkLst>
      <pc:sldChg chg="addSp delSp modSp">
        <pc:chgData name="Scaccio, Sabrina Alexis" userId="S::ls46936n@pace.edu::61bb0f6e-81a5-4357-84a4-9b01f746fd8e" providerId="AD" clId="Web-{DD1AB64E-18D1-9A75-6E83-6B96911DB006}" dt="2025-02-09T17:31:29.627" v="50" actId="1076"/>
        <pc:sldMkLst>
          <pc:docMk/>
          <pc:sldMk cId="109857222" sldId="256"/>
        </pc:sldMkLst>
        <pc:spChg chg="del mod">
          <ac:chgData name="Scaccio, Sabrina Alexis" userId="S::ls46936n@pace.edu::61bb0f6e-81a5-4357-84a4-9b01f746fd8e" providerId="AD" clId="Web-{DD1AB64E-18D1-9A75-6E83-6B96911DB006}" dt="2025-02-09T17:30:42.860" v="31"/>
          <ac:spMkLst>
            <pc:docMk/>
            <pc:sldMk cId="109857222" sldId="256"/>
            <ac:spMk id="2" creationId="{00000000-0000-0000-0000-000000000000}"/>
          </ac:spMkLst>
        </pc:spChg>
        <pc:spChg chg="add mod">
          <ac:chgData name="Scaccio, Sabrina Alexis" userId="S::ls46936n@pace.edu::61bb0f6e-81a5-4357-84a4-9b01f746fd8e" providerId="AD" clId="Web-{DD1AB64E-18D1-9A75-6E83-6B96911DB006}" dt="2025-02-09T17:31:29.627" v="50" actId="1076"/>
          <ac:spMkLst>
            <pc:docMk/>
            <pc:sldMk cId="109857222" sldId="256"/>
            <ac:spMk id="4" creationId="{0A4085ED-313F-6B07-1D08-9E284AE26FB0}"/>
          </ac:spMkLst>
        </pc:spChg>
      </pc:sldChg>
      <pc:sldChg chg="modSp">
        <pc:chgData name="Scaccio, Sabrina Alexis" userId="S::ls46936n@pace.edu::61bb0f6e-81a5-4357-84a4-9b01f746fd8e" providerId="AD" clId="Web-{DD1AB64E-18D1-9A75-6E83-6B96911DB006}" dt="2025-02-09T17:23:16.216" v="11" actId="20577"/>
        <pc:sldMkLst>
          <pc:docMk/>
          <pc:sldMk cId="4188494720" sldId="258"/>
        </pc:sldMkLst>
        <pc:spChg chg="mod">
          <ac:chgData name="Scaccio, Sabrina Alexis" userId="S::ls46936n@pace.edu::61bb0f6e-81a5-4357-84a4-9b01f746fd8e" providerId="AD" clId="Web-{DD1AB64E-18D1-9A75-6E83-6B96911DB006}" dt="2025-02-09T17:23:16.216" v="11" actId="20577"/>
          <ac:spMkLst>
            <pc:docMk/>
            <pc:sldMk cId="4188494720" sldId="258"/>
            <ac:spMk id="2" creationId="{7CCAE362-1C5E-A6CA-6265-E002F89FBE6D}"/>
          </ac:spMkLst>
        </pc:spChg>
      </pc:sldChg>
      <pc:sldChg chg="modSp">
        <pc:chgData name="Scaccio, Sabrina Alexis" userId="S::ls46936n@pace.edu::61bb0f6e-81a5-4357-84a4-9b01f746fd8e" providerId="AD" clId="Web-{DD1AB64E-18D1-9A75-6E83-6B96911DB006}" dt="2025-02-09T17:30:10.218" v="15" actId="20577"/>
        <pc:sldMkLst>
          <pc:docMk/>
          <pc:sldMk cId="2980761641" sldId="259"/>
        </pc:sldMkLst>
        <pc:spChg chg="mod">
          <ac:chgData name="Scaccio, Sabrina Alexis" userId="S::ls46936n@pace.edu::61bb0f6e-81a5-4357-84a4-9b01f746fd8e" providerId="AD" clId="Web-{DD1AB64E-18D1-9A75-6E83-6B96911DB006}" dt="2025-02-09T17:30:10.218" v="15" actId="20577"/>
          <ac:spMkLst>
            <pc:docMk/>
            <pc:sldMk cId="2980761641" sldId="259"/>
            <ac:spMk id="2" creationId="{2739D3DC-81A0-0F69-601C-BA636A4C4BCE}"/>
          </ac:spMkLst>
        </pc:spChg>
      </pc:sldChg>
      <pc:sldChg chg="modSp">
        <pc:chgData name="Scaccio, Sabrina Alexis" userId="S::ls46936n@pace.edu::61bb0f6e-81a5-4357-84a4-9b01f746fd8e" providerId="AD" clId="Web-{DD1AB64E-18D1-9A75-6E83-6B96911DB006}" dt="2025-02-09T17:22:43.543" v="8" actId="20577"/>
        <pc:sldMkLst>
          <pc:docMk/>
          <pc:sldMk cId="695353917" sldId="266"/>
        </pc:sldMkLst>
        <pc:spChg chg="mod">
          <ac:chgData name="Scaccio, Sabrina Alexis" userId="S::ls46936n@pace.edu::61bb0f6e-81a5-4357-84a4-9b01f746fd8e" providerId="AD" clId="Web-{DD1AB64E-18D1-9A75-6E83-6B96911DB006}" dt="2025-02-09T17:22:43.543" v="8" actId="20577"/>
          <ac:spMkLst>
            <pc:docMk/>
            <pc:sldMk cId="695353917" sldId="266"/>
            <ac:spMk id="2" creationId="{CAD5B926-0321-E816-E390-86EF2A079931}"/>
          </ac:spMkLst>
        </pc:spChg>
      </pc:sldChg>
      <pc:sldChg chg="modSp">
        <pc:chgData name="Scaccio, Sabrina Alexis" userId="S::ls46936n@pace.edu::61bb0f6e-81a5-4357-84a4-9b01f746fd8e" providerId="AD" clId="Web-{DD1AB64E-18D1-9A75-6E83-6B96911DB006}" dt="2025-02-09T17:22:36.636" v="4" actId="20577"/>
        <pc:sldMkLst>
          <pc:docMk/>
          <pc:sldMk cId="1279096333" sldId="267"/>
        </pc:sldMkLst>
        <pc:spChg chg="mod">
          <ac:chgData name="Scaccio, Sabrina Alexis" userId="S::ls46936n@pace.edu::61bb0f6e-81a5-4357-84a4-9b01f746fd8e" providerId="AD" clId="Web-{DD1AB64E-18D1-9A75-6E83-6B96911DB006}" dt="2025-02-09T17:22:36.636" v="4" actId="20577"/>
          <ac:spMkLst>
            <pc:docMk/>
            <pc:sldMk cId="1279096333" sldId="267"/>
            <ac:spMk id="2" creationId="{17ED923C-3A72-8689-876F-C11B2976263C}"/>
          </ac:spMkLst>
        </pc:spChg>
      </pc:sldChg>
    </pc:docChg>
  </pc:docChgLst>
  <pc:docChgLst>
    <pc:chgData name="Zapata, Mr. Victor Manuel, III" userId="S::vz34330n@pace.edu::f22e1a72-0745-48a6-9611-5f95f1eba82a" providerId="AD" clId="Web-{62ACD985-7D8F-3C56-2B22-CBF4D89A02CC}"/>
    <pc:docChg chg="modSld">
      <pc:chgData name="Zapata, Mr. Victor Manuel, III" userId="S::vz34330n@pace.edu::f22e1a72-0745-48a6-9611-5f95f1eba82a" providerId="AD" clId="Web-{62ACD985-7D8F-3C56-2B22-CBF4D89A02CC}" dt="2025-02-11T02:00:16.011" v="263" actId="20577"/>
      <pc:docMkLst>
        <pc:docMk/>
      </pc:docMkLst>
      <pc:sldChg chg="addSp modSp">
        <pc:chgData name="Zapata, Mr. Victor Manuel, III" userId="S::vz34330n@pace.edu::f22e1a72-0745-48a6-9611-5f95f1eba82a" providerId="AD" clId="Web-{62ACD985-7D8F-3C56-2B22-CBF4D89A02CC}" dt="2025-02-11T01:18:06.638" v="25" actId="1076"/>
        <pc:sldMkLst>
          <pc:docMk/>
          <pc:sldMk cId="1573763955" sldId="257"/>
        </pc:sldMkLst>
        <pc:spChg chg="add mod">
          <ac:chgData name="Zapata, Mr. Victor Manuel, III" userId="S::vz34330n@pace.edu::f22e1a72-0745-48a6-9611-5f95f1eba82a" providerId="AD" clId="Web-{62ACD985-7D8F-3C56-2B22-CBF4D89A02CC}" dt="2025-02-11T01:18:06.638" v="25" actId="1076"/>
          <ac:spMkLst>
            <pc:docMk/>
            <pc:sldMk cId="1573763955" sldId="257"/>
            <ac:spMk id="5" creationId="{1DDD6923-5E94-F8E0-7618-080870AB7E32}"/>
          </ac:spMkLst>
        </pc:spChg>
        <pc:spChg chg="mod">
          <ac:chgData name="Zapata, Mr. Victor Manuel, III" userId="S::vz34330n@pace.edu::f22e1a72-0745-48a6-9611-5f95f1eba82a" providerId="AD" clId="Web-{62ACD985-7D8F-3C56-2B22-CBF4D89A02CC}" dt="2025-02-11T01:17:06.416" v="11" actId="1076"/>
          <ac:spMkLst>
            <pc:docMk/>
            <pc:sldMk cId="1573763955" sldId="257"/>
            <ac:spMk id="12" creationId="{B07C7EE7-DA67-9A37-0984-FC749C247AEC}"/>
          </ac:spMkLst>
        </pc:spChg>
        <pc:picChg chg="add mod">
          <ac:chgData name="Zapata, Mr. Victor Manuel, III" userId="S::vz34330n@pace.edu::f22e1a72-0745-48a6-9611-5f95f1eba82a" providerId="AD" clId="Web-{62ACD985-7D8F-3C56-2B22-CBF4D89A02CC}" dt="2025-02-11T01:16:08.899" v="10" actId="14100"/>
          <ac:picMkLst>
            <pc:docMk/>
            <pc:sldMk cId="1573763955" sldId="257"/>
            <ac:picMk id="4" creationId="{3185B752-D015-D3B1-66A1-51C61594525C}"/>
          </ac:picMkLst>
        </pc:picChg>
      </pc:sldChg>
      <pc:sldChg chg="addSp modSp">
        <pc:chgData name="Zapata, Mr. Victor Manuel, III" userId="S::vz34330n@pace.edu::f22e1a72-0745-48a6-9611-5f95f1eba82a" providerId="AD" clId="Web-{62ACD985-7D8F-3C56-2B22-CBF4D89A02CC}" dt="2025-02-11T01:33:23.174" v="256" actId="1076"/>
        <pc:sldMkLst>
          <pc:docMk/>
          <pc:sldMk cId="2838809012" sldId="263"/>
        </pc:sldMkLst>
        <pc:graphicFrameChg chg="add mod ord modGraphic">
          <ac:chgData name="Zapata, Mr. Victor Manuel, III" userId="S::vz34330n@pace.edu::f22e1a72-0745-48a6-9611-5f95f1eba82a" providerId="AD" clId="Web-{62ACD985-7D8F-3C56-2B22-CBF4D89A02CC}" dt="2025-02-11T01:33:23.158" v="254" actId="1076"/>
          <ac:graphicFrameMkLst>
            <pc:docMk/>
            <pc:sldMk cId="2838809012" sldId="263"/>
            <ac:graphicFrameMk id="4" creationId="{1F95614D-95BF-D7B6-A5A6-72C22F9B1AB9}"/>
          </ac:graphicFrameMkLst>
        </pc:graphicFrameChg>
        <pc:graphicFrameChg chg="mod">
          <ac:chgData name="Zapata, Mr. Victor Manuel, III" userId="S::vz34330n@pace.edu::f22e1a72-0745-48a6-9611-5f95f1eba82a" providerId="AD" clId="Web-{62ACD985-7D8F-3C56-2B22-CBF4D89A02CC}" dt="2025-02-11T01:33:17.830" v="251" actId="1076"/>
          <ac:graphicFrameMkLst>
            <pc:docMk/>
            <pc:sldMk cId="2838809012" sldId="263"/>
            <ac:graphicFrameMk id="11" creationId="{2727DE0A-A4CB-9B59-107D-9379189EBBA5}"/>
          </ac:graphicFrameMkLst>
        </pc:graphicFrameChg>
        <pc:picChg chg="add mod">
          <ac:chgData name="Zapata, Mr. Victor Manuel, III" userId="S::vz34330n@pace.edu::f22e1a72-0745-48a6-9611-5f95f1eba82a" providerId="AD" clId="Web-{62ACD985-7D8F-3C56-2B22-CBF4D89A02CC}" dt="2025-02-11T01:33:23.158" v="255" actId="1076"/>
          <ac:picMkLst>
            <pc:docMk/>
            <pc:sldMk cId="2838809012" sldId="263"/>
            <ac:picMk id="3" creationId="{92ED64F2-AC3E-1793-2B52-32DEB72B4E9D}"/>
          </ac:picMkLst>
        </pc:picChg>
        <pc:picChg chg="mod">
          <ac:chgData name="Zapata, Mr. Victor Manuel, III" userId="S::vz34330n@pace.edu::f22e1a72-0745-48a6-9611-5f95f1eba82a" providerId="AD" clId="Web-{62ACD985-7D8F-3C56-2B22-CBF4D89A02CC}" dt="2025-02-11T01:33:17.830" v="252" actId="1076"/>
          <ac:picMkLst>
            <pc:docMk/>
            <pc:sldMk cId="2838809012" sldId="263"/>
            <ac:picMk id="5" creationId="{B78054FB-6D81-F11D-BB0F-FEE7011AA21A}"/>
          </ac:picMkLst>
        </pc:picChg>
        <pc:picChg chg="add mod">
          <ac:chgData name="Zapata, Mr. Victor Manuel, III" userId="S::vz34330n@pace.edu::f22e1a72-0745-48a6-9611-5f95f1eba82a" providerId="AD" clId="Web-{62ACD985-7D8F-3C56-2B22-CBF4D89A02CC}" dt="2025-02-11T01:33:23.174" v="256" actId="1076"/>
          <ac:picMkLst>
            <pc:docMk/>
            <pc:sldMk cId="2838809012" sldId="263"/>
            <ac:picMk id="8" creationId="{7852196D-1C45-B5C0-E5F8-194315487990}"/>
          </ac:picMkLst>
        </pc:picChg>
        <pc:picChg chg="mod">
          <ac:chgData name="Zapata, Mr. Victor Manuel, III" userId="S::vz34330n@pace.edu::f22e1a72-0745-48a6-9611-5f95f1eba82a" providerId="AD" clId="Web-{62ACD985-7D8F-3C56-2B22-CBF4D89A02CC}" dt="2025-02-11T01:33:17.845" v="253" actId="1076"/>
          <ac:picMkLst>
            <pc:docMk/>
            <pc:sldMk cId="2838809012" sldId="263"/>
            <ac:picMk id="9" creationId="{4FFA1DE8-E4C7-15C8-2755-E0C94E49E996}"/>
          </ac:picMkLst>
        </pc:picChg>
      </pc:sldChg>
      <pc:sldChg chg="modSp">
        <pc:chgData name="Zapata, Mr. Victor Manuel, III" userId="S::vz34330n@pace.edu::f22e1a72-0745-48a6-9611-5f95f1eba82a" providerId="AD" clId="Web-{62ACD985-7D8F-3C56-2B22-CBF4D89A02CC}" dt="2025-02-11T01:33:12.861" v="250" actId="20577"/>
        <pc:sldMkLst>
          <pc:docMk/>
          <pc:sldMk cId="2511800386" sldId="264"/>
        </pc:sldMkLst>
        <pc:spChg chg="mod">
          <ac:chgData name="Zapata, Mr. Victor Manuel, III" userId="S::vz34330n@pace.edu::f22e1a72-0745-48a6-9611-5f95f1eba82a" providerId="AD" clId="Web-{62ACD985-7D8F-3C56-2B22-CBF4D89A02CC}" dt="2025-02-11T01:21:46.006" v="45" actId="20577"/>
          <ac:spMkLst>
            <pc:docMk/>
            <pc:sldMk cId="2511800386" sldId="264"/>
            <ac:spMk id="2" creationId="{6BD92061-A608-9484-187C-E81945006032}"/>
          </ac:spMkLst>
        </pc:spChg>
        <pc:spChg chg="mod">
          <ac:chgData name="Zapata, Mr. Victor Manuel, III" userId="S::vz34330n@pace.edu::f22e1a72-0745-48a6-9611-5f95f1eba82a" providerId="AD" clId="Web-{62ACD985-7D8F-3C56-2B22-CBF4D89A02CC}" dt="2025-02-11T01:33:12.861" v="250" actId="20577"/>
          <ac:spMkLst>
            <pc:docMk/>
            <pc:sldMk cId="2511800386" sldId="264"/>
            <ac:spMk id="3" creationId="{158D2773-0B81-AF46-43F7-5533D4A94684}"/>
          </ac:spMkLst>
        </pc:spChg>
      </pc:sldChg>
      <pc:sldChg chg="modSp">
        <pc:chgData name="Zapata, Mr. Victor Manuel, III" userId="S::vz34330n@pace.edu::f22e1a72-0745-48a6-9611-5f95f1eba82a" providerId="AD" clId="Web-{62ACD985-7D8F-3C56-2B22-CBF4D89A02CC}" dt="2025-02-11T02:00:16.011" v="263" actId="20577"/>
        <pc:sldMkLst>
          <pc:docMk/>
          <pc:sldMk cId="223562492" sldId="268"/>
        </pc:sldMkLst>
        <pc:spChg chg="mod">
          <ac:chgData name="Zapata, Mr. Victor Manuel, III" userId="S::vz34330n@pace.edu::f22e1a72-0745-48a6-9611-5f95f1eba82a" providerId="AD" clId="Web-{62ACD985-7D8F-3C56-2B22-CBF4D89A02CC}" dt="2025-02-11T02:00:16.011" v="263" actId="20577"/>
          <ac:spMkLst>
            <pc:docMk/>
            <pc:sldMk cId="223562492" sldId="268"/>
            <ac:spMk id="2" creationId="{F3E518C3-3B7A-513D-2482-42A5BB29F9D3}"/>
          </ac:spMkLst>
        </pc:spChg>
        <pc:spChg chg="mod">
          <ac:chgData name="Zapata, Mr. Victor Manuel, III" userId="S::vz34330n@pace.edu::f22e1a72-0745-48a6-9611-5f95f1eba82a" providerId="AD" clId="Web-{62ACD985-7D8F-3C56-2B22-CBF4D89A02CC}" dt="2025-02-11T02:00:01.588" v="262" actId="20577"/>
          <ac:spMkLst>
            <pc:docMk/>
            <pc:sldMk cId="223562492" sldId="268"/>
            <ac:spMk id="3" creationId="{BD416820-7B9D-BA6E-865A-FD5E9F537919}"/>
          </ac:spMkLst>
        </pc:spChg>
      </pc:sldChg>
    </pc:docChg>
  </pc:docChgLst>
  <pc:docChgLst>
    <pc:chgData name="Zapata, Mr. Victor Manuel, III" userId="S::vz34330n@pace.edu::f22e1a72-0745-48a6-9611-5f95f1eba82a" providerId="AD" clId="Web-{D089C8E1-6875-885F-1698-C9F5D613D54F}"/>
    <pc:docChg chg="modSld">
      <pc:chgData name="Zapata, Mr. Victor Manuel, III" userId="S::vz34330n@pace.edu::f22e1a72-0745-48a6-9611-5f95f1eba82a" providerId="AD" clId="Web-{D089C8E1-6875-885F-1698-C9F5D613D54F}" dt="2025-02-10T07:44:23.294" v="569" actId="20577"/>
      <pc:docMkLst>
        <pc:docMk/>
      </pc:docMkLst>
      <pc:sldChg chg="addSp delSp modSp mod setBg">
        <pc:chgData name="Zapata, Mr. Victor Manuel, III" userId="S::vz34330n@pace.edu::f22e1a72-0745-48a6-9611-5f95f1eba82a" providerId="AD" clId="Web-{D089C8E1-6875-885F-1698-C9F5D613D54F}" dt="2025-02-10T07:37:19.432" v="469" actId="1076"/>
        <pc:sldMkLst>
          <pc:docMk/>
          <pc:sldMk cId="2838809012" sldId="263"/>
        </pc:sldMkLst>
        <pc:spChg chg="mod">
          <ac:chgData name="Zapata, Mr. Victor Manuel, III" userId="S::vz34330n@pace.edu::f22e1a72-0745-48a6-9611-5f95f1eba82a" providerId="AD" clId="Web-{D089C8E1-6875-885F-1698-C9F5D613D54F}" dt="2025-02-10T07:34:04.509" v="427" actId="20577"/>
          <ac:spMkLst>
            <pc:docMk/>
            <pc:sldMk cId="2838809012" sldId="263"/>
            <ac:spMk id="2" creationId="{27262538-885B-DF9D-4997-8D0100894309}"/>
          </ac:spMkLst>
        </pc:spChg>
        <pc:spChg chg="del">
          <ac:chgData name="Zapata, Mr. Victor Manuel, III" userId="S::vz34330n@pace.edu::f22e1a72-0745-48a6-9611-5f95f1eba82a" providerId="AD" clId="Web-{D089C8E1-6875-885F-1698-C9F5D613D54F}" dt="2025-02-10T07:13:55.377" v="0"/>
          <ac:spMkLst>
            <pc:docMk/>
            <pc:sldMk cId="2838809012" sldId="263"/>
            <ac:spMk id="3" creationId="{F3E5E3C1-E9F5-92D2-003D-4A19B4B6592E}"/>
          </ac:spMkLst>
        </pc:spChg>
        <pc:spChg chg="add mod">
          <ac:chgData name="Zapata, Mr. Victor Manuel, III" userId="S::vz34330n@pace.edu::f22e1a72-0745-48a6-9611-5f95f1eba82a" providerId="AD" clId="Web-{D089C8E1-6875-885F-1698-C9F5D613D54F}" dt="2025-02-10T07:36:53.713" v="457" actId="1076"/>
          <ac:spMkLst>
            <pc:docMk/>
            <pc:sldMk cId="2838809012" sldId="263"/>
            <ac:spMk id="6" creationId="{9B77BAD0-CDEC-3194-B3D3-B3ACEB1751A7}"/>
          </ac:spMkLst>
        </pc:spChg>
        <pc:spChg chg="add mod">
          <ac:chgData name="Zapata, Mr. Victor Manuel, III" userId="S::vz34330n@pace.edu::f22e1a72-0745-48a6-9611-5f95f1eba82a" providerId="AD" clId="Web-{D089C8E1-6875-885F-1698-C9F5D613D54F}" dt="2025-02-10T07:36:36.619" v="453" actId="20577"/>
          <ac:spMkLst>
            <pc:docMk/>
            <pc:sldMk cId="2838809012" sldId="263"/>
            <ac:spMk id="7" creationId="{37AACA79-A0FF-F2EA-4147-112E476B13D6}"/>
          </ac:spMkLst>
        </pc:spChg>
        <pc:spChg chg="add del">
          <ac:chgData name="Zapata, Mr. Victor Manuel, III" userId="S::vz34330n@pace.edu::f22e1a72-0745-48a6-9611-5f95f1eba82a" providerId="AD" clId="Web-{D089C8E1-6875-885F-1698-C9F5D613D54F}" dt="2025-02-10T07:14:02.361" v="2"/>
          <ac:spMkLst>
            <pc:docMk/>
            <pc:sldMk cId="2838809012" sldId="263"/>
            <ac:spMk id="8" creationId="{9680A558-36A3-57D1-74A9-CE4F9D60158F}"/>
          </ac:spMkLst>
        </pc:spChg>
        <pc:spChg chg="add del">
          <ac:chgData name="Zapata, Mr. Victor Manuel, III" userId="S::vz34330n@pace.edu::f22e1a72-0745-48a6-9611-5f95f1eba82a" providerId="AD" clId="Web-{D089C8E1-6875-885F-1698-C9F5D613D54F}" dt="2025-02-10T07:14:19.658" v="6"/>
          <ac:spMkLst>
            <pc:docMk/>
            <pc:sldMk cId="2838809012" sldId="263"/>
            <ac:spMk id="10" creationId="{211A4139-37E0-CE72-157A-6C641BFF3D58}"/>
          </ac:spMkLst>
        </pc:spChg>
        <pc:graphicFrameChg chg="add mod ord modGraphic">
          <ac:chgData name="Zapata, Mr. Victor Manuel, III" userId="S::vz34330n@pace.edu::f22e1a72-0745-48a6-9611-5f95f1eba82a" providerId="AD" clId="Web-{D089C8E1-6875-885F-1698-C9F5D613D54F}" dt="2025-02-10T07:37:15.073" v="467"/>
          <ac:graphicFrameMkLst>
            <pc:docMk/>
            <pc:sldMk cId="2838809012" sldId="263"/>
            <ac:graphicFrameMk id="11" creationId="{2727DE0A-A4CB-9B59-107D-9379189EBBA5}"/>
          </ac:graphicFrameMkLst>
        </pc:graphicFrameChg>
        <pc:picChg chg="add del mod ord">
          <ac:chgData name="Zapata, Mr. Victor Manuel, III" userId="S::vz34330n@pace.edu::f22e1a72-0745-48a6-9611-5f95f1eba82a" providerId="AD" clId="Web-{D089C8E1-6875-885F-1698-C9F5D613D54F}" dt="2025-02-10T07:17:16.456" v="53"/>
          <ac:picMkLst>
            <pc:docMk/>
            <pc:sldMk cId="2838809012" sldId="263"/>
            <ac:picMk id="4" creationId="{96CB6D62-CAB6-BF48-1A37-0DE81B139814}"/>
          </ac:picMkLst>
        </pc:picChg>
        <pc:picChg chg="add mod ord">
          <ac:chgData name="Zapata, Mr. Victor Manuel, III" userId="S::vz34330n@pace.edu::f22e1a72-0745-48a6-9611-5f95f1eba82a" providerId="AD" clId="Web-{D089C8E1-6875-885F-1698-C9F5D613D54F}" dt="2025-02-10T07:37:19.432" v="469" actId="1076"/>
          <ac:picMkLst>
            <pc:docMk/>
            <pc:sldMk cId="2838809012" sldId="263"/>
            <ac:picMk id="5" creationId="{B78054FB-6D81-F11D-BB0F-FEE7011AA21A}"/>
          </ac:picMkLst>
        </pc:picChg>
        <pc:picChg chg="add mod">
          <ac:chgData name="Zapata, Mr. Victor Manuel, III" userId="S::vz34330n@pace.edu::f22e1a72-0745-48a6-9611-5f95f1eba82a" providerId="AD" clId="Web-{D089C8E1-6875-885F-1698-C9F5D613D54F}" dt="2025-02-10T07:37:17.948" v="468" actId="1076"/>
          <ac:picMkLst>
            <pc:docMk/>
            <pc:sldMk cId="2838809012" sldId="263"/>
            <ac:picMk id="9" creationId="{4FFA1DE8-E4C7-15C8-2755-E0C94E49E996}"/>
          </ac:picMkLst>
        </pc:picChg>
      </pc:sldChg>
      <pc:sldChg chg="addSp delSp modSp">
        <pc:chgData name="Zapata, Mr. Victor Manuel, III" userId="S::vz34330n@pace.edu::f22e1a72-0745-48a6-9611-5f95f1eba82a" providerId="AD" clId="Web-{D089C8E1-6875-885F-1698-C9F5D613D54F}" dt="2025-02-10T07:44:23.294" v="569" actId="20577"/>
        <pc:sldMkLst>
          <pc:docMk/>
          <pc:sldMk cId="2188797316" sldId="265"/>
        </pc:sldMkLst>
        <pc:spChg chg="mod">
          <ac:chgData name="Zapata, Mr. Victor Manuel, III" userId="S::vz34330n@pace.edu::f22e1a72-0745-48a6-9611-5f95f1eba82a" providerId="AD" clId="Web-{D089C8E1-6875-885F-1698-C9F5D613D54F}" dt="2025-02-10T07:33:44.931" v="422" actId="20577"/>
          <ac:spMkLst>
            <pc:docMk/>
            <pc:sldMk cId="2188797316" sldId="265"/>
            <ac:spMk id="2" creationId="{97CFC9FA-A88E-48D5-59C8-BD03C9E8A60A}"/>
          </ac:spMkLst>
        </pc:spChg>
        <pc:spChg chg="del">
          <ac:chgData name="Zapata, Mr. Victor Manuel, III" userId="S::vz34330n@pace.edu::f22e1a72-0745-48a6-9611-5f95f1eba82a" providerId="AD" clId="Web-{D089C8E1-6875-885F-1698-C9F5D613D54F}" dt="2025-02-10T07:24:45.115" v="91"/>
          <ac:spMkLst>
            <pc:docMk/>
            <pc:sldMk cId="2188797316" sldId="265"/>
            <ac:spMk id="3" creationId="{9255D455-80EF-33A5-FD14-AA03822E2D74}"/>
          </ac:spMkLst>
        </pc:spChg>
        <pc:spChg chg="add mod">
          <ac:chgData name="Zapata, Mr. Victor Manuel, III" userId="S::vz34330n@pace.edu::f22e1a72-0745-48a6-9611-5f95f1eba82a" providerId="AD" clId="Web-{D089C8E1-6875-885F-1698-C9F5D613D54F}" dt="2025-02-10T07:44:23.294" v="569" actId="20577"/>
          <ac:spMkLst>
            <pc:docMk/>
            <pc:sldMk cId="2188797316" sldId="265"/>
            <ac:spMk id="5" creationId="{60995774-C6F4-42A2-42C6-AAB0CC794DDB}"/>
          </ac:spMkLst>
        </pc:spChg>
        <pc:graphicFrameChg chg="add del mod modGraphic">
          <ac:chgData name="Zapata, Mr. Victor Manuel, III" userId="S::vz34330n@pace.edu::f22e1a72-0745-48a6-9611-5f95f1eba82a" providerId="AD" clId="Web-{D089C8E1-6875-885F-1698-C9F5D613D54F}" dt="2025-02-10T07:42:20.449" v="494"/>
          <ac:graphicFrameMkLst>
            <pc:docMk/>
            <pc:sldMk cId="2188797316" sldId="265"/>
            <ac:graphicFrameMk id="4" creationId="{D495A158-2C4A-F7B9-4EAC-CEBA13C348F9}"/>
          </ac:graphicFrameMkLst>
        </pc:graphicFrameChg>
        <pc:graphicFrameChg chg="add mod modGraphic">
          <ac:chgData name="Zapata, Mr. Victor Manuel, III" userId="S::vz34330n@pace.edu::f22e1a72-0745-48a6-9611-5f95f1eba82a" providerId="AD" clId="Web-{D089C8E1-6875-885F-1698-C9F5D613D54F}" dt="2025-02-10T07:43:58.403" v="561"/>
          <ac:graphicFrameMkLst>
            <pc:docMk/>
            <pc:sldMk cId="2188797316" sldId="265"/>
            <ac:graphicFrameMk id="6" creationId="{40330D60-6353-933A-9999-ED97F9B7E348}"/>
          </ac:graphicFrameMkLst>
        </pc:graphicFrameChg>
      </pc:sldChg>
    </pc:docChg>
  </pc:docChgLst>
  <pc:docChgLst>
    <pc:chgData name="Scaccio, Sabrina Alexis" userId="S::ls46936n@pace.edu::61bb0f6e-81a5-4357-84a4-9b01f746fd8e" providerId="AD" clId="Web-{A20A203C-7B45-02FE-426E-5F3F49E97155}"/>
    <pc:docChg chg="addSld delSld modSld">
      <pc:chgData name="Scaccio, Sabrina Alexis" userId="S::ls46936n@pace.edu::61bb0f6e-81a5-4357-84a4-9b01f746fd8e" providerId="AD" clId="Web-{A20A203C-7B45-02FE-426E-5F3F49E97155}" dt="2025-02-11T00:22:52.977" v="6227" actId="20577"/>
      <pc:docMkLst>
        <pc:docMk/>
      </pc:docMkLst>
      <pc:sldChg chg="addSp delSp modSp">
        <pc:chgData name="Scaccio, Sabrina Alexis" userId="S::ls46936n@pace.edu::61bb0f6e-81a5-4357-84a4-9b01f746fd8e" providerId="AD" clId="Web-{A20A203C-7B45-02FE-426E-5F3F49E97155}" dt="2025-02-11T00:20:37.202" v="5990" actId="1076"/>
        <pc:sldMkLst>
          <pc:docMk/>
          <pc:sldMk cId="1573763955" sldId="257"/>
        </pc:sldMkLst>
        <pc:spChg chg="add del mod">
          <ac:chgData name="Scaccio, Sabrina Alexis" userId="S::ls46936n@pace.edu::61bb0f6e-81a5-4357-84a4-9b01f746fd8e" providerId="AD" clId="Web-{A20A203C-7B45-02FE-426E-5F3F49E97155}" dt="2025-02-11T00:19:52.511" v="5987"/>
          <ac:spMkLst>
            <pc:docMk/>
            <pc:sldMk cId="1573763955" sldId="257"/>
            <ac:spMk id="5" creationId="{0AEA1C86-F96F-F6F4-3E6A-B1E54F52FE35}"/>
          </ac:spMkLst>
        </pc:spChg>
        <pc:picChg chg="add mod">
          <ac:chgData name="Scaccio, Sabrina Alexis" userId="S::ls46936n@pace.edu::61bb0f6e-81a5-4357-84a4-9b01f746fd8e" providerId="AD" clId="Web-{A20A203C-7B45-02FE-426E-5F3F49E97155}" dt="2025-02-11T00:20:37.202" v="5990" actId="1076"/>
          <ac:picMkLst>
            <pc:docMk/>
            <pc:sldMk cId="1573763955" sldId="257"/>
            <ac:picMk id="6" creationId="{314DB29B-D555-860A-4A56-60683D093ACF}"/>
          </ac:picMkLst>
        </pc:picChg>
      </pc:sldChg>
      <pc:sldChg chg="addSp delSp modSp">
        <pc:chgData name="Scaccio, Sabrina Alexis" userId="S::ls46936n@pace.edu::61bb0f6e-81a5-4357-84a4-9b01f746fd8e" providerId="AD" clId="Web-{A20A203C-7B45-02FE-426E-5F3F49E97155}" dt="2025-02-10T21:40:35.529" v="1544" actId="20577"/>
        <pc:sldMkLst>
          <pc:docMk/>
          <pc:sldMk cId="4188494720" sldId="258"/>
        </pc:sldMkLst>
        <pc:spChg chg="mod">
          <ac:chgData name="Scaccio, Sabrina Alexis" userId="S::ls46936n@pace.edu::61bb0f6e-81a5-4357-84a4-9b01f746fd8e" providerId="AD" clId="Web-{A20A203C-7B45-02FE-426E-5F3F49E97155}" dt="2025-02-10T21:34:23.483" v="1443" actId="1076"/>
          <ac:spMkLst>
            <pc:docMk/>
            <pc:sldMk cId="4188494720" sldId="258"/>
            <ac:spMk id="2" creationId="{7CCAE362-1C5E-A6CA-6265-E002F89FBE6D}"/>
          </ac:spMkLst>
        </pc:spChg>
        <pc:spChg chg="del mod">
          <ac:chgData name="Scaccio, Sabrina Alexis" userId="S::ls46936n@pace.edu::61bb0f6e-81a5-4357-84a4-9b01f746fd8e" providerId="AD" clId="Web-{A20A203C-7B45-02FE-426E-5F3F49E97155}" dt="2025-02-10T21:04:50.147" v="1"/>
          <ac:spMkLst>
            <pc:docMk/>
            <pc:sldMk cId="4188494720" sldId="258"/>
            <ac:spMk id="3" creationId="{F593C73D-4D53-1CBB-AA6C-99268AC9E840}"/>
          </ac:spMkLst>
        </pc:spChg>
        <pc:spChg chg="add del">
          <ac:chgData name="Scaccio, Sabrina Alexis" userId="S::ls46936n@pace.edu::61bb0f6e-81a5-4357-84a4-9b01f746fd8e" providerId="AD" clId="Web-{A20A203C-7B45-02FE-426E-5F3F49E97155}" dt="2025-02-10T21:05:23.680" v="5"/>
          <ac:spMkLst>
            <pc:docMk/>
            <pc:sldMk cId="4188494720" sldId="258"/>
            <ac:spMk id="4" creationId="{85B956D7-FF8B-A037-7E46-A1D52C6A3B67}"/>
          </ac:spMkLst>
        </pc:spChg>
        <pc:spChg chg="add del mod">
          <ac:chgData name="Scaccio, Sabrina Alexis" userId="S::ls46936n@pace.edu::61bb0f6e-81a5-4357-84a4-9b01f746fd8e" providerId="AD" clId="Web-{A20A203C-7B45-02FE-426E-5F3F49E97155}" dt="2025-02-10T21:13:24.699" v="11"/>
          <ac:spMkLst>
            <pc:docMk/>
            <pc:sldMk cId="4188494720" sldId="258"/>
            <ac:spMk id="5" creationId="{705422CF-2D5D-69B1-DD93-19F8BE416232}"/>
          </ac:spMkLst>
        </pc:spChg>
        <pc:spChg chg="add mod">
          <ac:chgData name="Scaccio, Sabrina Alexis" userId="S::ls46936n@pace.edu::61bb0f6e-81a5-4357-84a4-9b01f746fd8e" providerId="AD" clId="Web-{A20A203C-7B45-02FE-426E-5F3F49E97155}" dt="2025-02-10T21:40:35.529" v="1544" actId="20577"/>
          <ac:spMkLst>
            <pc:docMk/>
            <pc:sldMk cId="4188494720" sldId="258"/>
            <ac:spMk id="6" creationId="{6697E70D-ABC9-7E38-1F20-3936EB44DF2B}"/>
          </ac:spMkLst>
        </pc:spChg>
        <pc:spChg chg="add del mod">
          <ac:chgData name="Scaccio, Sabrina Alexis" userId="S::ls46936n@pace.edu::61bb0f6e-81a5-4357-84a4-9b01f746fd8e" providerId="AD" clId="Web-{A20A203C-7B45-02FE-426E-5F3F49E97155}" dt="2025-02-10T21:18:56.524" v="317"/>
          <ac:spMkLst>
            <pc:docMk/>
            <pc:sldMk cId="4188494720" sldId="258"/>
            <ac:spMk id="7" creationId="{6E2D3BB3-92FE-CE33-6867-138E78B5C9C1}"/>
          </ac:spMkLst>
        </pc:spChg>
        <pc:spChg chg="add del mod">
          <ac:chgData name="Scaccio, Sabrina Alexis" userId="S::ls46936n@pace.edu::61bb0f6e-81a5-4357-84a4-9b01f746fd8e" providerId="AD" clId="Web-{A20A203C-7B45-02FE-426E-5F3F49E97155}" dt="2025-02-10T21:20:04.840" v="339"/>
          <ac:spMkLst>
            <pc:docMk/>
            <pc:sldMk cId="4188494720" sldId="258"/>
            <ac:spMk id="8" creationId="{187DB7CA-4A88-3A06-81CD-F5D9CF377882}"/>
          </ac:spMkLst>
        </pc:spChg>
      </pc:sldChg>
      <pc:sldChg chg="addSp delSp modSp">
        <pc:chgData name="Scaccio, Sabrina Alexis" userId="S::ls46936n@pace.edu::61bb0f6e-81a5-4357-84a4-9b01f746fd8e" providerId="AD" clId="Web-{A20A203C-7B45-02FE-426E-5F3F49E97155}" dt="2025-02-10T22:01:00.780" v="2729" actId="20577"/>
        <pc:sldMkLst>
          <pc:docMk/>
          <pc:sldMk cId="2980761641" sldId="259"/>
        </pc:sldMkLst>
        <pc:spChg chg="mod">
          <ac:chgData name="Scaccio, Sabrina Alexis" userId="S::ls46936n@pace.edu::61bb0f6e-81a5-4357-84a4-9b01f746fd8e" providerId="AD" clId="Web-{A20A203C-7B45-02FE-426E-5F3F49E97155}" dt="2025-02-10T21:43:22.504" v="1546" actId="14100"/>
          <ac:spMkLst>
            <pc:docMk/>
            <pc:sldMk cId="2980761641" sldId="259"/>
            <ac:spMk id="2" creationId="{2739D3DC-81A0-0F69-601C-BA636A4C4BCE}"/>
          </ac:spMkLst>
        </pc:spChg>
        <pc:spChg chg="del">
          <ac:chgData name="Scaccio, Sabrina Alexis" userId="S::ls46936n@pace.edu::61bb0f6e-81a5-4357-84a4-9b01f746fd8e" providerId="AD" clId="Web-{A20A203C-7B45-02FE-426E-5F3F49E97155}" dt="2025-02-10T21:43:25.301" v="1547"/>
          <ac:spMkLst>
            <pc:docMk/>
            <pc:sldMk cId="2980761641" sldId="259"/>
            <ac:spMk id="3" creationId="{0919AFEF-6B84-36B9-5F8D-6E11CBD00F41}"/>
          </ac:spMkLst>
        </pc:spChg>
        <pc:spChg chg="add mod">
          <ac:chgData name="Scaccio, Sabrina Alexis" userId="S::ls46936n@pace.edu::61bb0f6e-81a5-4357-84a4-9b01f746fd8e" providerId="AD" clId="Web-{A20A203C-7B45-02FE-426E-5F3F49E97155}" dt="2025-02-10T22:01:00.780" v="2729" actId="20577"/>
          <ac:spMkLst>
            <pc:docMk/>
            <pc:sldMk cId="2980761641" sldId="259"/>
            <ac:spMk id="4" creationId="{67EFFD22-C4E8-512D-4960-E3B2876176F8}"/>
          </ac:spMkLst>
        </pc:spChg>
      </pc:sldChg>
      <pc:sldChg chg="addSp delSp modSp">
        <pc:chgData name="Scaccio, Sabrina Alexis" userId="S::ls46936n@pace.edu::61bb0f6e-81a5-4357-84a4-9b01f746fd8e" providerId="AD" clId="Web-{A20A203C-7B45-02FE-426E-5F3F49E97155}" dt="2025-02-10T22:46:32.528" v="4249" actId="20577"/>
        <pc:sldMkLst>
          <pc:docMk/>
          <pc:sldMk cId="695353917" sldId="266"/>
        </pc:sldMkLst>
        <pc:spChg chg="mod">
          <ac:chgData name="Scaccio, Sabrina Alexis" userId="S::ls46936n@pace.edu::61bb0f6e-81a5-4357-84a4-9b01f746fd8e" providerId="AD" clId="Web-{A20A203C-7B45-02FE-426E-5F3F49E97155}" dt="2025-02-10T22:28:36.283" v="2731" actId="20577"/>
          <ac:spMkLst>
            <pc:docMk/>
            <pc:sldMk cId="695353917" sldId="266"/>
            <ac:spMk id="2" creationId="{CAD5B926-0321-E816-E390-86EF2A079931}"/>
          </ac:spMkLst>
        </pc:spChg>
        <pc:spChg chg="del">
          <ac:chgData name="Scaccio, Sabrina Alexis" userId="S::ls46936n@pace.edu::61bb0f6e-81a5-4357-84a4-9b01f746fd8e" providerId="AD" clId="Web-{A20A203C-7B45-02FE-426E-5F3F49E97155}" dt="2025-02-10T21:37:36.803" v="1462"/>
          <ac:spMkLst>
            <pc:docMk/>
            <pc:sldMk cId="695353917" sldId="266"/>
            <ac:spMk id="3" creationId="{88E38937-E38F-E9EC-A460-DC6FA3699009}"/>
          </ac:spMkLst>
        </pc:spChg>
        <pc:spChg chg="add mod">
          <ac:chgData name="Scaccio, Sabrina Alexis" userId="S::ls46936n@pace.edu::61bb0f6e-81a5-4357-84a4-9b01f746fd8e" providerId="AD" clId="Web-{A20A203C-7B45-02FE-426E-5F3F49E97155}" dt="2025-02-10T22:38:01.414" v="3610" actId="20577"/>
          <ac:spMkLst>
            <pc:docMk/>
            <pc:sldMk cId="695353917" sldId="266"/>
            <ac:spMk id="4" creationId="{778D4568-4151-D4FE-9FAD-6BA53F2B41F4}"/>
          </ac:spMkLst>
        </pc:spChg>
        <pc:spChg chg="add mod">
          <ac:chgData name="Scaccio, Sabrina Alexis" userId="S::ls46936n@pace.edu::61bb0f6e-81a5-4357-84a4-9b01f746fd8e" providerId="AD" clId="Web-{A20A203C-7B45-02FE-426E-5F3F49E97155}" dt="2025-02-10T22:46:32.528" v="4249" actId="20577"/>
          <ac:spMkLst>
            <pc:docMk/>
            <pc:sldMk cId="695353917" sldId="266"/>
            <ac:spMk id="5" creationId="{13D9E274-B335-4196-21E0-ACA35C0AAEDD}"/>
          </ac:spMkLst>
        </pc:spChg>
      </pc:sldChg>
      <pc:sldChg chg="addSp delSp modSp">
        <pc:chgData name="Scaccio, Sabrina Alexis" userId="S::ls46936n@pace.edu::61bb0f6e-81a5-4357-84a4-9b01f746fd8e" providerId="AD" clId="Web-{A20A203C-7B45-02FE-426E-5F3F49E97155}" dt="2025-02-11T00:22:52.977" v="6227" actId="20577"/>
        <pc:sldMkLst>
          <pc:docMk/>
          <pc:sldMk cId="1279096333" sldId="267"/>
        </pc:sldMkLst>
        <pc:spChg chg="del">
          <ac:chgData name="Scaccio, Sabrina Alexis" userId="S::ls46936n@pace.edu::61bb0f6e-81a5-4357-84a4-9b01f746fd8e" providerId="AD" clId="Web-{A20A203C-7B45-02FE-426E-5F3F49E97155}" dt="2025-02-11T00:02:28.014" v="5066"/>
          <ac:spMkLst>
            <pc:docMk/>
            <pc:sldMk cId="1279096333" sldId="267"/>
            <ac:spMk id="3" creationId="{E2AB8074-A4F6-BB22-4F70-DD221DC37B56}"/>
          </ac:spMkLst>
        </pc:spChg>
        <pc:spChg chg="add mod">
          <ac:chgData name="Scaccio, Sabrina Alexis" userId="S::ls46936n@pace.edu::61bb0f6e-81a5-4357-84a4-9b01f746fd8e" providerId="AD" clId="Web-{A20A203C-7B45-02FE-426E-5F3F49E97155}" dt="2025-02-11T00:08:18.414" v="5739" actId="20577"/>
          <ac:spMkLst>
            <pc:docMk/>
            <pc:sldMk cId="1279096333" sldId="267"/>
            <ac:spMk id="4" creationId="{6BA4769B-0F06-2D95-10C0-248229BFA68E}"/>
          </ac:spMkLst>
        </pc:spChg>
        <pc:spChg chg="add mod">
          <ac:chgData name="Scaccio, Sabrina Alexis" userId="S::ls46936n@pace.edu::61bb0f6e-81a5-4357-84a4-9b01f746fd8e" providerId="AD" clId="Web-{A20A203C-7B45-02FE-426E-5F3F49E97155}" dt="2025-02-11T00:22:52.977" v="6227" actId="20577"/>
          <ac:spMkLst>
            <pc:docMk/>
            <pc:sldMk cId="1279096333" sldId="267"/>
            <ac:spMk id="5" creationId="{1B42F300-897A-0DEC-2791-5FBAB521102A}"/>
          </ac:spMkLst>
        </pc:spChg>
        <pc:spChg chg="add del mod">
          <ac:chgData name="Scaccio, Sabrina Alexis" userId="S::ls46936n@pace.edu::61bb0f6e-81a5-4357-84a4-9b01f746fd8e" providerId="AD" clId="Web-{A20A203C-7B45-02FE-426E-5F3F49E97155}" dt="2025-02-11T00:13:53.423" v="5844"/>
          <ac:spMkLst>
            <pc:docMk/>
            <pc:sldMk cId="1279096333" sldId="267"/>
            <ac:spMk id="6" creationId="{235D4D2D-D2D2-31EC-CB2F-C852AB462C79}"/>
          </ac:spMkLst>
        </pc:spChg>
      </pc:sldChg>
      <pc:sldChg chg="new del">
        <pc:chgData name="Scaccio, Sabrina Alexis" userId="S::ls46936n@pace.edu::61bb0f6e-81a5-4357-84a4-9b01f746fd8e" providerId="AD" clId="Web-{A20A203C-7B45-02FE-426E-5F3F49E97155}" dt="2025-02-10T21:04:56.038" v="3"/>
        <pc:sldMkLst>
          <pc:docMk/>
          <pc:sldMk cId="29014361" sldId="273"/>
        </pc:sldMkLst>
      </pc:sldChg>
      <pc:sldChg chg="modSp add replId">
        <pc:chgData name="Scaccio, Sabrina Alexis" userId="S::ls46936n@pace.edu::61bb0f6e-81a5-4357-84a4-9b01f746fd8e" providerId="AD" clId="Web-{A20A203C-7B45-02FE-426E-5F3F49E97155}" dt="2025-02-10T21:35:11.453" v="1461" actId="20577"/>
        <pc:sldMkLst>
          <pc:docMk/>
          <pc:sldMk cId="514011737" sldId="273"/>
        </pc:sldMkLst>
        <pc:spChg chg="mod">
          <ac:chgData name="Scaccio, Sabrina Alexis" userId="S::ls46936n@pace.edu::61bb0f6e-81a5-4357-84a4-9b01f746fd8e" providerId="AD" clId="Web-{A20A203C-7B45-02FE-426E-5F3F49E97155}" dt="2025-02-10T21:35:11.453" v="1461" actId="20577"/>
          <ac:spMkLst>
            <pc:docMk/>
            <pc:sldMk cId="514011737" sldId="273"/>
            <ac:spMk id="6" creationId="{36314DAF-8713-C9D5-DC76-60F1DA509D6E}"/>
          </ac:spMkLst>
        </pc:spChg>
      </pc:sldChg>
      <pc:sldChg chg="new del">
        <pc:chgData name="Scaccio, Sabrina Alexis" userId="S::ls46936n@pace.edu::61bb0f6e-81a5-4357-84a4-9b01f746fd8e" providerId="AD" clId="Web-{A20A203C-7B45-02FE-426E-5F3F49E97155}" dt="2025-02-10T21:05:40.263" v="7"/>
        <pc:sldMkLst>
          <pc:docMk/>
          <pc:sldMk cId="2185934685" sldId="273"/>
        </pc:sldMkLst>
      </pc:sldChg>
      <pc:sldChg chg="delSp modSp add replId">
        <pc:chgData name="Scaccio, Sabrina Alexis" userId="S::ls46936n@pace.edu::61bb0f6e-81a5-4357-84a4-9b01f746fd8e" providerId="AD" clId="Web-{A20A203C-7B45-02FE-426E-5F3F49E97155}" dt="2025-02-10T22:54:35.750" v="5065" actId="20577"/>
        <pc:sldMkLst>
          <pc:docMk/>
          <pc:sldMk cId="1488748746" sldId="274"/>
        </pc:sldMkLst>
        <pc:spChg chg="mod">
          <ac:chgData name="Scaccio, Sabrina Alexis" userId="S::ls46936n@pace.edu::61bb0f6e-81a5-4357-84a4-9b01f746fd8e" providerId="AD" clId="Web-{A20A203C-7B45-02FE-426E-5F3F49E97155}" dt="2025-02-10T22:46:40.935" v="4254" actId="20577"/>
          <ac:spMkLst>
            <pc:docMk/>
            <pc:sldMk cId="1488748746" sldId="274"/>
            <ac:spMk id="2" creationId="{4AF481DE-9FCD-80D0-742E-8DB4F612C03E}"/>
          </ac:spMkLst>
        </pc:spChg>
        <pc:spChg chg="mod">
          <ac:chgData name="Scaccio, Sabrina Alexis" userId="S::ls46936n@pace.edu::61bb0f6e-81a5-4357-84a4-9b01f746fd8e" providerId="AD" clId="Web-{A20A203C-7B45-02FE-426E-5F3F49E97155}" dt="2025-02-10T22:54:35.750" v="5065" actId="20577"/>
          <ac:spMkLst>
            <pc:docMk/>
            <pc:sldMk cId="1488748746" sldId="274"/>
            <ac:spMk id="4" creationId="{C1D29042-C6A9-7B4C-6CAC-EA1138973259}"/>
          </ac:spMkLst>
        </pc:spChg>
        <pc:spChg chg="del">
          <ac:chgData name="Scaccio, Sabrina Alexis" userId="S::ls46936n@pace.edu::61bb0f6e-81a5-4357-84a4-9b01f746fd8e" providerId="AD" clId="Web-{A20A203C-7B45-02FE-426E-5F3F49E97155}" dt="2025-02-10T22:52:20.589" v="4855"/>
          <ac:spMkLst>
            <pc:docMk/>
            <pc:sldMk cId="1488748746" sldId="274"/>
            <ac:spMk id="5" creationId="{7B118186-8479-50C2-0657-20A7124E461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681BE48F-361E-48F8-A870-E05D51DDF6B2}">
      <dgm:prSet/>
      <dgm:spPr/>
      <dgm:t>
        <a:bodyPr/>
        <a:lstStyle/>
        <a:p>
          <a:pPr rtl="0"/>
          <a:r>
            <a:rPr lang="en-US">
              <a:solidFill>
                <a:srgbClr val="FFFFFF"/>
              </a:solidFill>
              <a:latin typeface="Calibri"/>
              <a:ea typeface="Calibri"/>
              <a:cs typeface="Calibri"/>
            </a:rPr>
            <a:t>All team communication will occur using Microsoft Teams/I-Message</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pPr rtl="0"/>
          <a:r>
            <a:rPr lang="en-US">
              <a:solidFill>
                <a:srgbClr val="FFFFFF"/>
              </a:solidFill>
              <a:latin typeface="Calibri"/>
              <a:ea typeface="Calibri"/>
              <a:cs typeface="Calibri"/>
            </a:rPr>
            <a:t>We remind each other that we are all in this together, and when conflicts do arise, we tackle them as a team and will help guide each other.</a:t>
          </a:r>
          <a:r>
            <a:rPr lang="en-US">
              <a:latin typeface="Calibri Light" panose="020F0302020204030204"/>
            </a:rPr>
            <a:t> </a:t>
          </a:r>
          <a:endParaRPr lang="en-US"/>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pPr algn="l" rtl="0"/>
          <a:r>
            <a:rPr lang="en-US">
              <a:solidFill>
                <a:srgbClr val="FFFFFF"/>
              </a:solidFill>
              <a:latin typeface="Calibri"/>
              <a:ea typeface="Calibri"/>
              <a:cs typeface="Calibri"/>
            </a:rPr>
            <a:t>At the beginning of each sprint, we will hold a sprint planning meeting, in which everyone is given their tasks. </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pPr rtl="0"/>
          <a:r>
            <a:rPr lang="en-US">
              <a:solidFill>
                <a:srgbClr val="FFFFFF"/>
              </a:solidFill>
              <a:latin typeface="Calibri"/>
              <a:ea typeface="Calibri"/>
              <a:cs typeface="Calibri"/>
            </a:rPr>
            <a:t>Before the sprint is over, we will hold a meeting on our retrospectives.</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A3603757-0D30-41BD-8611-C01C503EE594}">
      <dgm:prSet phldr="0"/>
      <dgm:spPr/>
      <dgm:t>
        <a:bodyPr/>
        <a:lstStyle/>
        <a:p>
          <a:pPr rtl="0"/>
          <a:r>
            <a:rPr lang="en-US">
              <a:solidFill>
                <a:srgbClr val="FFFFFF"/>
              </a:solidFill>
              <a:latin typeface="Calibri"/>
              <a:ea typeface="Calibri"/>
              <a:cs typeface="Calibri"/>
            </a:rPr>
            <a:t>Each team member will understand their role and what they are responsible for.</a:t>
          </a:r>
          <a:endParaRPr lang="en-US"/>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567A8D03-7AC9-406F-958F-4DEC2653F014}" type="pres">
      <dgm:prSet presAssocID="{A3603757-0D30-41BD-8611-C01C503EE594}" presName="node" presStyleLbl="node1" presStyleIdx="5" presStyleCnt="6">
        <dgm:presLayoutVars>
          <dgm:bulletEnabled val="1"/>
        </dgm:presLayoutVars>
      </dgm:prSet>
      <dgm:spPr/>
    </dgm:pt>
  </dgm:ptLst>
  <dgm:cxnLst>
    <dgm:cxn modelId="{0AAC9407-69D3-48E9-878D-B9A853B13070}" type="presOf" srcId="{4929ABA7-8962-43EB-9C04-9E84F1A32F47}" destId="{C12A995B-A395-4880-B23F-EC31C0C3BF86}" srcOrd="0" destOrd="0" presId="urn:microsoft.com/office/officeart/2016/7/layout/RepeatingBendingProcessNew"/>
    <dgm:cxn modelId="{87221119-011D-4728-8004-767F1B5A689E}" type="presOf" srcId="{93936BCA-9828-437F-A683-CEDC752054FB}" destId="{F444464A-C860-4150-8E2F-2BB332DB18C0}" srcOrd="1" destOrd="0" presId="urn:microsoft.com/office/officeart/2016/7/layout/RepeatingBendingProcessNew"/>
    <dgm:cxn modelId="{2D6FF31D-8B62-4630-B12A-9D2DB7A95A92}" type="presOf" srcId="{A3603757-0D30-41BD-8611-C01C503EE594}" destId="{567A8D03-7AC9-406F-958F-4DEC2653F014}" srcOrd="0" destOrd="0" presId="urn:microsoft.com/office/officeart/2016/7/layout/RepeatingBendingProcessNew"/>
    <dgm:cxn modelId="{E446E92B-B0EB-4394-897F-8EA3CA387754}" type="presOf" srcId="{C93D55D7-5F2B-41F7-8DD3-E2C1B87AE9C6}" destId="{A2A89E8E-52B8-47CF-944F-FCA3E70F9A94}" srcOrd="0" destOrd="0" presId="urn:microsoft.com/office/officeart/2016/7/layout/RepeatingBendingProcessNew"/>
    <dgm:cxn modelId="{84A26733-87A5-44A1-9054-C771FD389180}" type="presOf" srcId="{DE36A832-6715-4F96-BDB5-3921F517B7B3}" destId="{4BB5BAF2-F1F4-437D-917C-824C83D57D14}" srcOrd="1" destOrd="0" presId="urn:microsoft.com/office/officeart/2016/7/layout/RepeatingBendingProcessNew"/>
    <dgm:cxn modelId="{A7EA283C-2CB8-43F6-9135-3089D0729BE4}" type="presOf" srcId="{5584F697-C8B2-4D51-B776-4404B52B3F0C}" destId="{33526A84-A76C-47C3-A0D1-62D8CB365FED}" srcOrd="0" destOrd="0"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90E83742-601C-4E09-A575-211CE247E8D1}" type="presOf" srcId="{681BE48F-361E-48F8-A870-E05D51DDF6B2}" destId="{475F7CFF-AFC1-4D03-BEC9-144AB956F76B}" srcOrd="0" destOrd="0"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CE8DF44E-9F71-4A89-94A4-50E4B00CAACE}" type="presOf" srcId="{C93D55D7-5F2B-41F7-8DD3-E2C1B87AE9C6}" destId="{A194593A-3392-4EB3-AAAD-F90F5F7703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47E6177F-0C00-4597-8405-DDA7DFEAD277}" srcId="{314A4CC2-2785-48D8-85D9-79A9BF7F12E3}" destId="{681BE48F-361E-48F8-A870-E05D51DDF6B2}" srcOrd="0" destOrd="0" parTransId="{E3CE9549-85E3-4CE9-BC5D-EC319AC9B776}" sibTransId="{4929ABA7-8962-43EB-9C04-9E84F1A32F47}"/>
    <dgm:cxn modelId="{6D72D088-751E-4241-B508-358C1626DD1F}" srcId="{314A4CC2-2785-48D8-85D9-79A9BF7F12E3}" destId="{18FA724D-A621-4FCE-A4AE-CA6CE8B8EA43}" srcOrd="2" destOrd="0" parTransId="{D5E8FCA9-2911-4CF6-9139-ADAC4E87FBAC}" sibTransId="{C93D55D7-5F2B-41F7-8DD3-E2C1B87AE9C6}"/>
    <dgm:cxn modelId="{1455878E-B33C-4751-A846-F323CB0E72A7}" type="presOf" srcId="{5D68B8C5-BDFA-4585-82F7-41476467893D}" destId="{57F33826-D0B6-4232-97BC-F34D9C6FFD5D}" srcOrd="0" destOrd="0" presId="urn:microsoft.com/office/officeart/2016/7/layout/RepeatingBendingProcessNew"/>
    <dgm:cxn modelId="{9C5DD894-F8D7-43AA-8D2C-03C0635370FC}" type="presOf" srcId="{314A4CC2-2785-48D8-85D9-79A9BF7F12E3}" destId="{DFDCC62A-1CA5-4326-8B3A-A9273A9D5FA4}" srcOrd="0" destOrd="0" presId="urn:microsoft.com/office/officeart/2016/7/layout/RepeatingBendingProcessNew"/>
    <dgm:cxn modelId="{90624E99-1756-4DCB-BEB0-63ED62058993}" type="presOf" srcId="{18FA724D-A621-4FCE-A4AE-CA6CE8B8EA43}" destId="{C6269360-02BA-40EB-B137-BBA2E040B493}" srcOrd="0" destOrd="0" presId="urn:microsoft.com/office/officeart/2016/7/layout/RepeatingBendingProcessNew"/>
    <dgm:cxn modelId="{7945C7AF-4096-4E91-8040-751FD33935B1}" type="presOf" srcId="{853F8C8C-DD48-419E-B241-775AC6BE9505}" destId="{D521BF5D-2A43-4C12-AB9E-44E3F38D4C60}" srcOrd="0" destOrd="0" presId="urn:microsoft.com/office/officeart/2016/7/layout/RepeatingBendingProcessNew"/>
    <dgm:cxn modelId="{644C06C2-A5B0-4D9B-A78C-DE16CFCA97C6}" type="presOf" srcId="{93936BCA-9828-437F-A683-CEDC752054FB}" destId="{58C872A6-8485-4722-8E6B-369207A65355}" srcOrd="0" destOrd="0" presId="urn:microsoft.com/office/officeart/2016/7/layout/RepeatingBendingProcessNew"/>
    <dgm:cxn modelId="{B6AFADC7-E4D1-4F21-8A10-B64D24BBDB59}" type="presOf" srcId="{5663FFBB-9508-4437-8849-E82179845557}" destId="{FB489743-E503-417C-8738-2BD88D3CD441}" srcOrd="0" destOrd="0" presId="urn:microsoft.com/office/officeart/2016/7/layout/RepeatingBendingProcessNew"/>
    <dgm:cxn modelId="{95BE8ACA-E8CC-4D5B-94BE-B352E073EE37}" type="presOf" srcId="{4929ABA7-8962-43EB-9C04-9E84F1A32F47}" destId="{5A6898C4-5D49-4DEE-AA8F-2168E2381A44}" srcOrd="1" destOrd="0" presId="urn:microsoft.com/office/officeart/2016/7/layout/RepeatingBendingProcessNew"/>
    <dgm:cxn modelId="{F787B5D9-DBD0-4468-98C5-89664B55DEE6}" type="presOf" srcId="{DE36A832-6715-4F96-BDB5-3921F517B7B3}" destId="{1A88C864-1C0C-4AEB-9D14-E36B46877FC9}" srcOrd="0" destOrd="0" presId="urn:microsoft.com/office/officeart/2016/7/layout/RepeatingBendingProcessNew"/>
    <dgm:cxn modelId="{889989EC-8CC4-43E8-BE94-B4D4329DBB7B}" type="presOf" srcId="{853F8C8C-DD48-419E-B241-775AC6BE9505}" destId="{34363A4C-BB81-4236-A029-6A313902D19D}" srcOrd="1" destOrd="0" presId="urn:microsoft.com/office/officeart/2016/7/layout/RepeatingBendingProcessNew"/>
    <dgm:cxn modelId="{E48DEDF7-B83D-4F77-90AF-8D825299EBEF}" srcId="{314A4CC2-2785-48D8-85D9-79A9BF7F12E3}" destId="{A3603757-0D30-41BD-8611-C01C503EE594}" srcOrd="5" destOrd="0" parTransId="{AC226A43-89FD-4C61-96E0-DDE27D650D5A}" sibTransId="{F2D08B99-EA82-44CE-95D1-5480F61713C5}"/>
    <dgm:cxn modelId="{3B594DE3-4D4E-41F9-B703-C200D96C10D6}" type="presParOf" srcId="{DFDCC62A-1CA5-4326-8B3A-A9273A9D5FA4}" destId="{475F7CFF-AFC1-4D03-BEC9-144AB956F76B}" srcOrd="0" destOrd="0" presId="urn:microsoft.com/office/officeart/2016/7/layout/RepeatingBendingProcessNew"/>
    <dgm:cxn modelId="{0B34EB2A-FE76-4D36-B2BE-0E5164CA24A5}" type="presParOf" srcId="{DFDCC62A-1CA5-4326-8B3A-A9273A9D5FA4}" destId="{C12A995B-A395-4880-B23F-EC31C0C3BF86}" srcOrd="1" destOrd="0" presId="urn:microsoft.com/office/officeart/2016/7/layout/RepeatingBendingProcessNew"/>
    <dgm:cxn modelId="{C6E10898-A948-49C0-BD85-25E8EE9D15BF}" type="presParOf" srcId="{C12A995B-A395-4880-B23F-EC31C0C3BF86}" destId="{5A6898C4-5D49-4DEE-AA8F-2168E2381A44}" srcOrd="0" destOrd="0" presId="urn:microsoft.com/office/officeart/2016/7/layout/RepeatingBendingProcessNew"/>
    <dgm:cxn modelId="{597BA21A-5B92-4640-9FDC-D88EF3BFA38A}" type="presParOf" srcId="{DFDCC62A-1CA5-4326-8B3A-A9273A9D5FA4}" destId="{FB489743-E503-417C-8738-2BD88D3CD441}" srcOrd="2" destOrd="0" presId="urn:microsoft.com/office/officeart/2016/7/layout/RepeatingBendingProcessNew"/>
    <dgm:cxn modelId="{2E173CDB-E18E-479C-B35F-A43D8AF42F29}" type="presParOf" srcId="{DFDCC62A-1CA5-4326-8B3A-A9273A9D5FA4}" destId="{D521BF5D-2A43-4C12-AB9E-44E3F38D4C60}" srcOrd="3" destOrd="0" presId="urn:microsoft.com/office/officeart/2016/7/layout/RepeatingBendingProcessNew"/>
    <dgm:cxn modelId="{B7436FDA-D492-4EA6-9009-6B7C09730964}" type="presParOf" srcId="{D521BF5D-2A43-4C12-AB9E-44E3F38D4C60}" destId="{34363A4C-BB81-4236-A029-6A313902D19D}" srcOrd="0" destOrd="0" presId="urn:microsoft.com/office/officeart/2016/7/layout/RepeatingBendingProcessNew"/>
    <dgm:cxn modelId="{B3F88240-FB62-4FA3-A400-F3321C6D7DCD}" type="presParOf" srcId="{DFDCC62A-1CA5-4326-8B3A-A9273A9D5FA4}" destId="{C6269360-02BA-40EB-B137-BBA2E040B493}" srcOrd="4" destOrd="0" presId="urn:microsoft.com/office/officeart/2016/7/layout/RepeatingBendingProcessNew"/>
    <dgm:cxn modelId="{905B8B44-7C08-4B98-8FE7-932A4ED310EB}" type="presParOf" srcId="{DFDCC62A-1CA5-4326-8B3A-A9273A9D5FA4}" destId="{A2A89E8E-52B8-47CF-944F-FCA3E70F9A94}" srcOrd="5" destOrd="0" presId="urn:microsoft.com/office/officeart/2016/7/layout/RepeatingBendingProcessNew"/>
    <dgm:cxn modelId="{4FF588D9-AA69-4A6B-BB70-DDAFD7856817}" type="presParOf" srcId="{A2A89E8E-52B8-47CF-944F-FCA3E70F9A94}" destId="{A194593A-3392-4EB3-AAAD-F90F5F770314}" srcOrd="0" destOrd="0" presId="urn:microsoft.com/office/officeart/2016/7/layout/RepeatingBendingProcessNew"/>
    <dgm:cxn modelId="{BD4B8D0C-9427-4380-BDD7-0ACB1519D92E}" type="presParOf" srcId="{DFDCC62A-1CA5-4326-8B3A-A9273A9D5FA4}" destId="{57F33826-D0B6-4232-97BC-F34D9C6FFD5D}" srcOrd="6" destOrd="0" presId="urn:microsoft.com/office/officeart/2016/7/layout/RepeatingBendingProcessNew"/>
    <dgm:cxn modelId="{4FC608C7-090B-49A0-A288-6DA259025167}" type="presParOf" srcId="{DFDCC62A-1CA5-4326-8B3A-A9273A9D5FA4}" destId="{1A88C864-1C0C-4AEB-9D14-E36B46877FC9}" srcOrd="7" destOrd="0" presId="urn:microsoft.com/office/officeart/2016/7/layout/RepeatingBendingProcessNew"/>
    <dgm:cxn modelId="{EFCBCC30-E226-4C34-992D-BC44FE58DF25}" type="presParOf" srcId="{1A88C864-1C0C-4AEB-9D14-E36B46877FC9}" destId="{4BB5BAF2-F1F4-437D-917C-824C83D57D14}" srcOrd="0" destOrd="0" presId="urn:microsoft.com/office/officeart/2016/7/layout/RepeatingBendingProcessNew"/>
    <dgm:cxn modelId="{70470498-9B81-4186-8A5C-52D5045C81B4}" type="presParOf" srcId="{DFDCC62A-1CA5-4326-8B3A-A9273A9D5FA4}" destId="{33526A84-A76C-47C3-A0D1-62D8CB365FED}" srcOrd="8" destOrd="0" presId="urn:microsoft.com/office/officeart/2016/7/layout/RepeatingBendingProcessNew"/>
    <dgm:cxn modelId="{DB5BE9DA-71E9-4E9F-A864-F7E76930FEBA}" type="presParOf" srcId="{DFDCC62A-1CA5-4326-8B3A-A9273A9D5FA4}" destId="{58C872A6-8485-4722-8E6B-369207A65355}" srcOrd="9" destOrd="0" presId="urn:microsoft.com/office/officeart/2016/7/layout/RepeatingBendingProcessNew"/>
    <dgm:cxn modelId="{D7C718F2-A2CE-469B-AA90-491B5AE6AE46}" type="presParOf" srcId="{58C872A6-8485-4722-8E6B-369207A65355}" destId="{F444464A-C860-4150-8E2F-2BB332DB18C0}" srcOrd="0" destOrd="0" presId="urn:microsoft.com/office/officeart/2016/7/layout/RepeatingBendingProcessNew"/>
    <dgm:cxn modelId="{208FFD5B-B26E-49F0-9250-C0547E1A6E04}" type="presParOf" srcId="{DFDCC62A-1CA5-4326-8B3A-A9273A9D5FA4}" destId="{567A8D03-7AC9-406F-958F-4DEC2653F014}"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A4CC2-2785-48D8-85D9-79A9BF7F12E3}"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681BE48F-361E-48F8-A870-E05D51DDF6B2}">
      <dgm:prSet/>
      <dgm:spPr/>
      <dgm:t>
        <a:bodyPr/>
        <a:lstStyle/>
        <a:p>
          <a:r>
            <a:rPr lang="en-US"/>
            <a:t>Everyone will adhere to the due dates and the due date of when we want tasks done, will be discussed at the meeting.</a:t>
          </a:r>
        </a:p>
      </dgm:t>
    </dgm:pt>
    <dgm:pt modelId="{E3CE9549-85E3-4CE9-BC5D-EC319AC9B776}" type="parTrans" cxnId="{47E6177F-0C00-4597-8405-DDA7DFEAD277}">
      <dgm:prSet/>
      <dgm:spPr/>
      <dgm:t>
        <a:bodyPr/>
        <a:lstStyle/>
        <a:p>
          <a:endParaRPr lang="en-US"/>
        </a:p>
      </dgm:t>
    </dgm:pt>
    <dgm:pt modelId="{4929ABA7-8962-43EB-9C04-9E84F1A32F47}" type="sibTrans" cxnId="{47E6177F-0C00-4597-8405-DDA7DFEAD277}">
      <dgm:prSet/>
      <dgm:spPr/>
      <dgm:t>
        <a:bodyPr/>
        <a:lstStyle/>
        <a:p>
          <a:endParaRPr lang="en-US"/>
        </a:p>
      </dgm:t>
    </dgm:pt>
    <dgm:pt modelId="{5663FFBB-9508-4437-8849-E82179845557}">
      <dgm:prSet/>
      <dgm:spPr/>
      <dgm:t>
        <a:bodyPr/>
        <a:lstStyle/>
        <a:p>
          <a:r>
            <a:rPr lang="en-US"/>
            <a:t>Each team member has their own task but is reminded that we are a team, and things may not go as smoothly for others. </a:t>
          </a:r>
        </a:p>
      </dgm:t>
    </dgm:pt>
    <dgm:pt modelId="{25423772-BED4-4AE6-8FAD-6EF9E9369F60}" type="parTrans" cxnId="{E162A464-D05C-4ABB-97BB-FF98D509BE4A}">
      <dgm:prSet/>
      <dgm:spPr/>
      <dgm:t>
        <a:bodyPr/>
        <a:lstStyle/>
        <a:p>
          <a:endParaRPr lang="en-US"/>
        </a:p>
      </dgm:t>
    </dgm:pt>
    <dgm:pt modelId="{853F8C8C-DD48-419E-B241-775AC6BE9505}" type="sibTrans" cxnId="{E162A464-D05C-4ABB-97BB-FF98D509BE4A}">
      <dgm:prSet/>
      <dgm:spPr/>
      <dgm:t>
        <a:bodyPr/>
        <a:lstStyle/>
        <a:p>
          <a:endParaRPr lang="en-US"/>
        </a:p>
      </dgm:t>
    </dgm:pt>
    <dgm:pt modelId="{18FA724D-A621-4FCE-A4AE-CA6CE8B8EA43}">
      <dgm:prSet/>
      <dgm:spPr/>
      <dgm:t>
        <a:bodyPr/>
        <a:lstStyle/>
        <a:p>
          <a:r>
            <a:rPr lang="en-US"/>
            <a:t>When there are conflicts within your own task, it is required that you tell the team immediately so that they can assist you and there are no delays in due dates. </a:t>
          </a:r>
        </a:p>
      </dgm:t>
    </dgm:pt>
    <dgm:pt modelId="{D5E8FCA9-2911-4CF6-9139-ADAC4E87FBAC}" type="parTrans" cxnId="{6D72D088-751E-4241-B508-358C1626DD1F}">
      <dgm:prSet/>
      <dgm:spPr/>
      <dgm:t>
        <a:bodyPr/>
        <a:lstStyle/>
        <a:p>
          <a:endParaRPr lang="en-US"/>
        </a:p>
      </dgm:t>
    </dgm:pt>
    <dgm:pt modelId="{C93D55D7-5F2B-41F7-8DD3-E2C1B87AE9C6}" type="sibTrans" cxnId="{6D72D088-751E-4241-B508-358C1626DD1F}">
      <dgm:prSet/>
      <dgm:spPr/>
      <dgm:t>
        <a:bodyPr/>
        <a:lstStyle/>
        <a:p>
          <a:endParaRPr lang="en-US"/>
        </a:p>
      </dgm:t>
    </dgm:pt>
    <dgm:pt modelId="{5D68B8C5-BDFA-4585-82F7-41476467893D}">
      <dgm:prSet/>
      <dgm:spPr/>
      <dgm:t>
        <a:bodyPr/>
        <a:lstStyle/>
        <a:p>
          <a:r>
            <a:rPr lang="en-US"/>
            <a:t>Each team member is asked to come to the meetings fully prepared with their task.</a:t>
          </a:r>
        </a:p>
      </dgm:t>
    </dgm:pt>
    <dgm:pt modelId="{4F2FC686-09CC-43DB-8636-4CAE9D8065FD}" type="parTrans" cxnId="{1C3BE140-7B8E-452D-A555-41E540C1870A}">
      <dgm:prSet/>
      <dgm:spPr/>
      <dgm:t>
        <a:bodyPr/>
        <a:lstStyle/>
        <a:p>
          <a:endParaRPr lang="en-US"/>
        </a:p>
      </dgm:t>
    </dgm:pt>
    <dgm:pt modelId="{DE36A832-6715-4F96-BDB5-3921F517B7B3}" type="sibTrans" cxnId="{1C3BE140-7B8E-452D-A555-41E540C1870A}">
      <dgm:prSet/>
      <dgm:spPr/>
      <dgm:t>
        <a:bodyPr/>
        <a:lstStyle/>
        <a:p>
          <a:endParaRPr lang="en-US"/>
        </a:p>
      </dgm:t>
    </dgm:pt>
    <dgm:pt modelId="{5584F697-C8B2-4D51-B776-4404B52B3F0C}">
      <dgm:prSet/>
      <dgm:spPr/>
      <dgm:t>
        <a:bodyPr/>
        <a:lstStyle/>
        <a:p>
          <a:r>
            <a:rPr lang="en-US"/>
            <a:t>We will continue to learn through this project and produce new innovative ways to tackle this capstone project.</a:t>
          </a:r>
        </a:p>
      </dgm:t>
    </dgm:pt>
    <dgm:pt modelId="{26C58A25-EC87-48F9-A672-9E5DB9BAF7DF}" type="parTrans" cxnId="{57834E73-EBD8-494A-8354-FF2C1DDA847C}">
      <dgm:prSet/>
      <dgm:spPr/>
      <dgm:t>
        <a:bodyPr/>
        <a:lstStyle/>
        <a:p>
          <a:endParaRPr lang="en-US"/>
        </a:p>
      </dgm:t>
    </dgm:pt>
    <dgm:pt modelId="{93936BCA-9828-437F-A683-CEDC752054FB}" type="sibTrans" cxnId="{57834E73-EBD8-494A-8354-FF2C1DDA847C}">
      <dgm:prSet/>
      <dgm:spPr/>
      <dgm:t>
        <a:bodyPr/>
        <a:lstStyle/>
        <a:p>
          <a:endParaRPr lang="en-US"/>
        </a:p>
      </dgm:t>
    </dgm:pt>
    <dgm:pt modelId="{1E7E633E-26D4-4AE0-AF09-2B393E335659}">
      <dgm:prSet/>
      <dgm:spPr/>
      <dgm:t>
        <a:bodyPr/>
        <a:lstStyle/>
        <a:p>
          <a:r>
            <a:rPr lang="en-US"/>
            <a:t>Final work should be submitted as follows:</a:t>
          </a:r>
        </a:p>
      </dgm:t>
    </dgm:pt>
    <dgm:pt modelId="{62879593-1EEF-48E5-BD53-ADBBE4E2DB4A}" type="parTrans" cxnId="{63829637-2112-4AFC-B50E-9CFAB22CDBC4}">
      <dgm:prSet/>
      <dgm:spPr/>
      <dgm:t>
        <a:bodyPr/>
        <a:lstStyle/>
        <a:p>
          <a:endParaRPr lang="en-US"/>
        </a:p>
      </dgm:t>
    </dgm:pt>
    <dgm:pt modelId="{1AAD7B2F-40BF-4BA5-8460-0F2E4CD02F05}" type="sibTrans" cxnId="{63829637-2112-4AFC-B50E-9CFAB22CDBC4}">
      <dgm:prSet/>
      <dgm:spPr/>
      <dgm:t>
        <a:bodyPr/>
        <a:lstStyle/>
        <a:p>
          <a:endParaRPr lang="en-US"/>
        </a:p>
      </dgm:t>
    </dgm:pt>
    <dgm:pt modelId="{F8DCC4F7-1ADE-4E20-B040-DA295F526730}">
      <dgm:prSet/>
      <dgm:spPr/>
      <dgm:t>
        <a:bodyPr/>
        <a:lstStyle/>
        <a:p>
          <a:r>
            <a:rPr lang="en-US"/>
            <a:t>The team has reviewed your work</a:t>
          </a:r>
        </a:p>
      </dgm:t>
    </dgm:pt>
    <dgm:pt modelId="{B4C314A5-7625-4621-AE7B-04A39DEAC6AB}" type="parTrans" cxnId="{5E9B4DA0-808B-4ED6-8234-342575CEEE9B}">
      <dgm:prSet/>
      <dgm:spPr/>
      <dgm:t>
        <a:bodyPr/>
        <a:lstStyle/>
        <a:p>
          <a:endParaRPr lang="en-US"/>
        </a:p>
      </dgm:t>
    </dgm:pt>
    <dgm:pt modelId="{4FB9430A-5EAA-4B41-A7B3-72FDC1B221FB}" type="sibTrans" cxnId="{5E9B4DA0-808B-4ED6-8234-342575CEEE9B}">
      <dgm:prSet/>
      <dgm:spPr/>
      <dgm:t>
        <a:bodyPr/>
        <a:lstStyle/>
        <a:p>
          <a:endParaRPr lang="en-US"/>
        </a:p>
      </dgm:t>
    </dgm:pt>
    <dgm:pt modelId="{23BF5C07-56F9-4643-95AC-08DEE56D66D7}">
      <dgm:prSet/>
      <dgm:spPr/>
      <dgm:t>
        <a:bodyPr/>
        <a:lstStyle/>
        <a:p>
          <a:r>
            <a:rPr lang="en-US"/>
            <a:t>There are no errors within your code</a:t>
          </a:r>
        </a:p>
      </dgm:t>
    </dgm:pt>
    <dgm:pt modelId="{280D972D-8201-4427-A9FE-4A37A89A2337}" type="parTrans" cxnId="{E7E1661D-7230-4D25-ABE9-E02FFC1515D1}">
      <dgm:prSet/>
      <dgm:spPr/>
      <dgm:t>
        <a:bodyPr/>
        <a:lstStyle/>
        <a:p>
          <a:endParaRPr lang="en-US"/>
        </a:p>
      </dgm:t>
    </dgm:pt>
    <dgm:pt modelId="{FC43E31A-5BEE-46DE-B40C-B1E4956076D9}" type="sibTrans" cxnId="{E7E1661D-7230-4D25-ABE9-E02FFC1515D1}">
      <dgm:prSet/>
      <dgm:spPr/>
      <dgm:t>
        <a:bodyPr/>
        <a:lstStyle/>
        <a:p>
          <a:endParaRPr lang="en-US"/>
        </a:p>
      </dgm:t>
    </dgm:pt>
    <dgm:pt modelId="{78E08EB0-CE5C-4DDE-AC98-057BB705C765}">
      <dgm:prSet/>
      <dgm:spPr/>
      <dgm:t>
        <a:bodyPr/>
        <a:lstStyle/>
        <a:p>
          <a:r>
            <a:rPr lang="en-US"/>
            <a:t>All tasks were tested</a:t>
          </a:r>
        </a:p>
      </dgm:t>
    </dgm:pt>
    <dgm:pt modelId="{A75ECCCF-4F3A-4F83-B72D-7C28D2977F29}" type="parTrans" cxnId="{07313CBF-CA67-4A57-9A5D-56AD8CE794DD}">
      <dgm:prSet/>
      <dgm:spPr/>
      <dgm:t>
        <a:bodyPr/>
        <a:lstStyle/>
        <a:p>
          <a:endParaRPr lang="en-US"/>
        </a:p>
      </dgm:t>
    </dgm:pt>
    <dgm:pt modelId="{BFD6D6A6-9E86-47CF-88DA-0415D96374CF}" type="sibTrans" cxnId="{07313CBF-CA67-4A57-9A5D-56AD8CE794DD}">
      <dgm:prSet/>
      <dgm:spPr/>
      <dgm:t>
        <a:bodyPr/>
        <a:lstStyle/>
        <a:p>
          <a:endParaRPr lang="en-US"/>
        </a:p>
      </dgm:t>
    </dgm:pt>
    <dgm:pt modelId="{2ACADFAD-0770-4A26-9779-3F7E227D0486}">
      <dgm:prSet/>
      <dgm:spPr/>
      <dgm:t>
        <a:bodyPr/>
        <a:lstStyle/>
        <a:p>
          <a:r>
            <a:rPr lang="en-US"/>
            <a:t>Work meets the criteria of the class</a:t>
          </a:r>
        </a:p>
      </dgm:t>
    </dgm:pt>
    <dgm:pt modelId="{D4E4E40A-D782-49DF-8FB0-39D2BFD9DC39}" type="parTrans" cxnId="{D34A7A1A-A89B-4155-88B7-6C736417675A}">
      <dgm:prSet/>
      <dgm:spPr/>
      <dgm:t>
        <a:bodyPr/>
        <a:lstStyle/>
        <a:p>
          <a:endParaRPr lang="en-US"/>
        </a:p>
      </dgm:t>
    </dgm:pt>
    <dgm:pt modelId="{0EE0CD05-61BE-4CA9-95CD-F398D2852A78}" type="sibTrans" cxnId="{D34A7A1A-A89B-4155-88B7-6C736417675A}">
      <dgm:prSet/>
      <dgm:spPr/>
      <dgm:t>
        <a:bodyPr/>
        <a:lstStyle/>
        <a:p>
          <a:endParaRPr lang="en-US"/>
        </a:p>
      </dgm:t>
    </dgm:pt>
    <dgm:pt modelId="{505F05DD-6629-494B-9B92-CB5FE9A08CA5}">
      <dgm:prSet/>
      <dgm:spPr/>
      <dgm:t>
        <a:bodyPr/>
        <a:lstStyle/>
        <a:p>
          <a:r>
            <a:rPr lang="en-US"/>
            <a:t>Code is uploaded to Github</a:t>
          </a:r>
        </a:p>
      </dgm:t>
    </dgm:pt>
    <dgm:pt modelId="{0DC9C259-8C87-48BC-84A5-67901A893E86}" type="parTrans" cxnId="{3DD0C7F6-D8C3-40F1-8122-4A684327C578}">
      <dgm:prSet/>
      <dgm:spPr/>
      <dgm:t>
        <a:bodyPr/>
        <a:lstStyle/>
        <a:p>
          <a:endParaRPr lang="en-US"/>
        </a:p>
      </dgm:t>
    </dgm:pt>
    <dgm:pt modelId="{26F9F182-7FE2-4F4F-8FC5-41A5D70E01F7}" type="sibTrans" cxnId="{3DD0C7F6-D8C3-40F1-8122-4A684327C578}">
      <dgm:prSet/>
      <dgm:spPr/>
      <dgm:t>
        <a:bodyPr/>
        <a:lstStyle/>
        <a:p>
          <a:endParaRPr lang="en-US"/>
        </a:p>
      </dgm:t>
    </dgm:pt>
    <dgm:pt modelId="{A3603757-0D30-41BD-8611-C01C503EE594}">
      <dgm:prSet/>
      <dgm:spPr/>
      <dgm:t>
        <a:bodyPr/>
        <a:lstStyle/>
        <a:p>
          <a:r>
            <a:rPr lang="en-US"/>
            <a:t>All aspects of the sprint are complete</a:t>
          </a:r>
        </a:p>
      </dgm:t>
    </dgm:pt>
    <dgm:pt modelId="{AC226A43-89FD-4C61-96E0-DDE27D650D5A}" type="parTrans" cxnId="{E48DEDF7-B83D-4F77-90AF-8D825299EBEF}">
      <dgm:prSet/>
      <dgm:spPr/>
      <dgm:t>
        <a:bodyPr/>
        <a:lstStyle/>
        <a:p>
          <a:endParaRPr lang="en-US"/>
        </a:p>
      </dgm:t>
    </dgm:pt>
    <dgm:pt modelId="{F2D08B99-EA82-44CE-95D1-5480F61713C5}" type="sibTrans" cxnId="{E48DEDF7-B83D-4F77-90AF-8D825299EBEF}">
      <dgm:prSet/>
      <dgm:spPr/>
      <dgm:t>
        <a:bodyPr/>
        <a:lstStyle/>
        <a:p>
          <a:endParaRPr lang="en-US"/>
        </a:p>
      </dgm:t>
    </dgm:pt>
    <dgm:pt modelId="{DFDCC62A-1CA5-4326-8B3A-A9273A9D5FA4}" type="pres">
      <dgm:prSet presAssocID="{314A4CC2-2785-48D8-85D9-79A9BF7F12E3}" presName="Name0" presStyleCnt="0">
        <dgm:presLayoutVars>
          <dgm:dir/>
          <dgm:resizeHandles val="exact"/>
        </dgm:presLayoutVars>
      </dgm:prSet>
      <dgm:spPr/>
    </dgm:pt>
    <dgm:pt modelId="{475F7CFF-AFC1-4D03-BEC9-144AB956F76B}" type="pres">
      <dgm:prSet presAssocID="{681BE48F-361E-48F8-A870-E05D51DDF6B2}" presName="node" presStyleLbl="node1" presStyleIdx="0" presStyleCnt="6">
        <dgm:presLayoutVars>
          <dgm:bulletEnabled val="1"/>
        </dgm:presLayoutVars>
      </dgm:prSet>
      <dgm:spPr/>
    </dgm:pt>
    <dgm:pt modelId="{C12A995B-A395-4880-B23F-EC31C0C3BF86}" type="pres">
      <dgm:prSet presAssocID="{4929ABA7-8962-43EB-9C04-9E84F1A32F47}" presName="sibTrans" presStyleLbl="sibTrans1D1" presStyleIdx="0" presStyleCnt="5"/>
      <dgm:spPr/>
    </dgm:pt>
    <dgm:pt modelId="{5A6898C4-5D49-4DEE-AA8F-2168E2381A44}" type="pres">
      <dgm:prSet presAssocID="{4929ABA7-8962-43EB-9C04-9E84F1A32F47}" presName="connectorText" presStyleLbl="sibTrans1D1" presStyleIdx="0" presStyleCnt="5"/>
      <dgm:spPr/>
    </dgm:pt>
    <dgm:pt modelId="{FB489743-E503-417C-8738-2BD88D3CD441}" type="pres">
      <dgm:prSet presAssocID="{5663FFBB-9508-4437-8849-E82179845557}" presName="node" presStyleLbl="node1" presStyleIdx="1" presStyleCnt="6">
        <dgm:presLayoutVars>
          <dgm:bulletEnabled val="1"/>
        </dgm:presLayoutVars>
      </dgm:prSet>
      <dgm:spPr/>
    </dgm:pt>
    <dgm:pt modelId="{D521BF5D-2A43-4C12-AB9E-44E3F38D4C60}" type="pres">
      <dgm:prSet presAssocID="{853F8C8C-DD48-419E-B241-775AC6BE9505}" presName="sibTrans" presStyleLbl="sibTrans1D1" presStyleIdx="1" presStyleCnt="5"/>
      <dgm:spPr/>
    </dgm:pt>
    <dgm:pt modelId="{34363A4C-BB81-4236-A029-6A313902D19D}" type="pres">
      <dgm:prSet presAssocID="{853F8C8C-DD48-419E-B241-775AC6BE9505}" presName="connectorText" presStyleLbl="sibTrans1D1" presStyleIdx="1" presStyleCnt="5"/>
      <dgm:spPr/>
    </dgm:pt>
    <dgm:pt modelId="{C6269360-02BA-40EB-B137-BBA2E040B493}" type="pres">
      <dgm:prSet presAssocID="{18FA724D-A621-4FCE-A4AE-CA6CE8B8EA43}" presName="node" presStyleLbl="node1" presStyleIdx="2" presStyleCnt="6">
        <dgm:presLayoutVars>
          <dgm:bulletEnabled val="1"/>
        </dgm:presLayoutVars>
      </dgm:prSet>
      <dgm:spPr/>
    </dgm:pt>
    <dgm:pt modelId="{A2A89E8E-52B8-47CF-944F-FCA3E70F9A94}" type="pres">
      <dgm:prSet presAssocID="{C93D55D7-5F2B-41F7-8DD3-E2C1B87AE9C6}" presName="sibTrans" presStyleLbl="sibTrans1D1" presStyleIdx="2" presStyleCnt="5"/>
      <dgm:spPr/>
    </dgm:pt>
    <dgm:pt modelId="{A194593A-3392-4EB3-AAAD-F90F5F770314}" type="pres">
      <dgm:prSet presAssocID="{C93D55D7-5F2B-41F7-8DD3-E2C1B87AE9C6}" presName="connectorText" presStyleLbl="sibTrans1D1" presStyleIdx="2" presStyleCnt="5"/>
      <dgm:spPr/>
    </dgm:pt>
    <dgm:pt modelId="{57F33826-D0B6-4232-97BC-F34D9C6FFD5D}" type="pres">
      <dgm:prSet presAssocID="{5D68B8C5-BDFA-4585-82F7-41476467893D}" presName="node" presStyleLbl="node1" presStyleIdx="3" presStyleCnt="6">
        <dgm:presLayoutVars>
          <dgm:bulletEnabled val="1"/>
        </dgm:presLayoutVars>
      </dgm:prSet>
      <dgm:spPr/>
    </dgm:pt>
    <dgm:pt modelId="{1A88C864-1C0C-4AEB-9D14-E36B46877FC9}" type="pres">
      <dgm:prSet presAssocID="{DE36A832-6715-4F96-BDB5-3921F517B7B3}" presName="sibTrans" presStyleLbl="sibTrans1D1" presStyleIdx="3" presStyleCnt="5"/>
      <dgm:spPr/>
    </dgm:pt>
    <dgm:pt modelId="{4BB5BAF2-F1F4-437D-917C-824C83D57D14}" type="pres">
      <dgm:prSet presAssocID="{DE36A832-6715-4F96-BDB5-3921F517B7B3}" presName="connectorText" presStyleLbl="sibTrans1D1" presStyleIdx="3" presStyleCnt="5"/>
      <dgm:spPr/>
    </dgm:pt>
    <dgm:pt modelId="{33526A84-A76C-47C3-A0D1-62D8CB365FED}" type="pres">
      <dgm:prSet presAssocID="{5584F697-C8B2-4D51-B776-4404B52B3F0C}" presName="node" presStyleLbl="node1" presStyleIdx="4" presStyleCnt="6">
        <dgm:presLayoutVars>
          <dgm:bulletEnabled val="1"/>
        </dgm:presLayoutVars>
      </dgm:prSet>
      <dgm:spPr/>
    </dgm:pt>
    <dgm:pt modelId="{58C872A6-8485-4722-8E6B-369207A65355}" type="pres">
      <dgm:prSet presAssocID="{93936BCA-9828-437F-A683-CEDC752054FB}" presName="sibTrans" presStyleLbl="sibTrans1D1" presStyleIdx="4" presStyleCnt="5"/>
      <dgm:spPr/>
    </dgm:pt>
    <dgm:pt modelId="{F444464A-C860-4150-8E2F-2BB332DB18C0}" type="pres">
      <dgm:prSet presAssocID="{93936BCA-9828-437F-A683-CEDC752054FB}" presName="connectorText" presStyleLbl="sibTrans1D1" presStyleIdx="4" presStyleCnt="5"/>
      <dgm:spPr/>
    </dgm:pt>
    <dgm:pt modelId="{36BE45EE-E273-4060-BB56-A4B6B3DC97D3}" type="pres">
      <dgm:prSet presAssocID="{1E7E633E-26D4-4AE0-AF09-2B393E335659}" presName="node" presStyleLbl="node1" presStyleIdx="5" presStyleCnt="6">
        <dgm:presLayoutVars>
          <dgm:bulletEnabled val="1"/>
        </dgm:presLayoutVars>
      </dgm:prSet>
      <dgm:spPr/>
    </dgm:pt>
  </dgm:ptLst>
  <dgm:cxnLst>
    <dgm:cxn modelId="{DE38DF00-4A34-4E20-B3F4-997EB872BC22}" type="presOf" srcId="{93936BCA-9828-437F-A683-CEDC752054FB}" destId="{58C872A6-8485-4722-8E6B-369207A65355}" srcOrd="0" destOrd="0" presId="urn:microsoft.com/office/officeart/2016/7/layout/RepeatingBendingProcessNew"/>
    <dgm:cxn modelId="{2B202506-6301-4DB7-9E48-5D805C33E1BD}" type="presOf" srcId="{93936BCA-9828-437F-A683-CEDC752054FB}" destId="{F444464A-C860-4150-8E2F-2BB332DB18C0}" srcOrd="1" destOrd="0" presId="urn:microsoft.com/office/officeart/2016/7/layout/RepeatingBendingProcessNew"/>
    <dgm:cxn modelId="{D5E1DD16-97A5-4C8D-AFA6-4C650186E998}" type="presOf" srcId="{4929ABA7-8962-43EB-9C04-9E84F1A32F47}" destId="{C12A995B-A395-4880-B23F-EC31C0C3BF86}" srcOrd="0" destOrd="0" presId="urn:microsoft.com/office/officeart/2016/7/layout/RepeatingBendingProcessNew"/>
    <dgm:cxn modelId="{D34A7A1A-A89B-4155-88B7-6C736417675A}" srcId="{1E7E633E-26D4-4AE0-AF09-2B393E335659}" destId="{2ACADFAD-0770-4A26-9779-3F7E227D0486}" srcOrd="3" destOrd="0" parTransId="{D4E4E40A-D782-49DF-8FB0-39D2BFD9DC39}" sibTransId="{0EE0CD05-61BE-4CA9-95CD-F398D2852A78}"/>
    <dgm:cxn modelId="{E7E1661D-7230-4D25-ABE9-E02FFC1515D1}" srcId="{1E7E633E-26D4-4AE0-AF09-2B393E335659}" destId="{23BF5C07-56F9-4643-95AC-08DEE56D66D7}" srcOrd="1" destOrd="0" parTransId="{280D972D-8201-4427-A9FE-4A37A89A2337}" sibTransId="{FC43E31A-5BEE-46DE-B40C-B1E4956076D9}"/>
    <dgm:cxn modelId="{63829637-2112-4AFC-B50E-9CFAB22CDBC4}" srcId="{314A4CC2-2785-48D8-85D9-79A9BF7F12E3}" destId="{1E7E633E-26D4-4AE0-AF09-2B393E335659}" srcOrd="5" destOrd="0" parTransId="{62879593-1EEF-48E5-BD53-ADBBE4E2DB4A}" sibTransId="{1AAD7B2F-40BF-4BA5-8460-0F2E4CD02F05}"/>
    <dgm:cxn modelId="{831C873A-93DA-4BF8-B499-7723138EA9DB}" type="presOf" srcId="{1E7E633E-26D4-4AE0-AF09-2B393E335659}" destId="{36BE45EE-E273-4060-BB56-A4B6B3DC97D3}" srcOrd="0" destOrd="0" presId="urn:microsoft.com/office/officeart/2016/7/layout/RepeatingBendingProcessNew"/>
    <dgm:cxn modelId="{AACD423C-2810-408A-9DBE-109F102E525B}" type="presOf" srcId="{5584F697-C8B2-4D51-B776-4404B52B3F0C}" destId="{33526A84-A76C-47C3-A0D1-62D8CB365FED}" srcOrd="0" destOrd="0" presId="urn:microsoft.com/office/officeart/2016/7/layout/RepeatingBendingProcessNew"/>
    <dgm:cxn modelId="{3FD1213D-4CAC-437C-BCD4-12060977DE4B}" type="presOf" srcId="{505F05DD-6629-494B-9B92-CB5FE9A08CA5}" destId="{36BE45EE-E273-4060-BB56-A4B6B3DC97D3}" srcOrd="0" destOrd="5" presId="urn:microsoft.com/office/officeart/2016/7/layout/RepeatingBendingProcessNew"/>
    <dgm:cxn modelId="{1C3BE140-7B8E-452D-A555-41E540C1870A}" srcId="{314A4CC2-2785-48D8-85D9-79A9BF7F12E3}" destId="{5D68B8C5-BDFA-4585-82F7-41476467893D}" srcOrd="3" destOrd="0" parTransId="{4F2FC686-09CC-43DB-8636-4CAE9D8065FD}" sibTransId="{DE36A832-6715-4F96-BDB5-3921F517B7B3}"/>
    <dgm:cxn modelId="{71E41F5B-2D28-45F3-AC2E-7C8C4AAF2E85}" type="presOf" srcId="{23BF5C07-56F9-4643-95AC-08DEE56D66D7}" destId="{36BE45EE-E273-4060-BB56-A4B6B3DC97D3}" srcOrd="0" destOrd="2" presId="urn:microsoft.com/office/officeart/2016/7/layout/RepeatingBendingProcessNew"/>
    <dgm:cxn modelId="{E162A464-D05C-4ABB-97BB-FF98D509BE4A}" srcId="{314A4CC2-2785-48D8-85D9-79A9BF7F12E3}" destId="{5663FFBB-9508-4437-8849-E82179845557}" srcOrd="1" destOrd="0" parTransId="{25423772-BED4-4AE6-8FAD-6EF9E9369F60}" sibTransId="{853F8C8C-DD48-419E-B241-775AC6BE9505}"/>
    <dgm:cxn modelId="{A8A2B565-63E5-4EFE-B382-9D169E787E48}" type="presOf" srcId="{5D68B8C5-BDFA-4585-82F7-41476467893D}" destId="{57F33826-D0B6-4232-97BC-F34D9C6FFD5D}" srcOrd="0" destOrd="0" presId="urn:microsoft.com/office/officeart/2016/7/layout/RepeatingBendingProcessNew"/>
    <dgm:cxn modelId="{6402716B-BD89-47F7-AED3-204C79C0F39A}" type="presOf" srcId="{DE36A832-6715-4F96-BDB5-3921F517B7B3}" destId="{4BB5BAF2-F1F4-437D-917C-824C83D57D14}" srcOrd="1" destOrd="0" presId="urn:microsoft.com/office/officeart/2016/7/layout/RepeatingBendingProcessNew"/>
    <dgm:cxn modelId="{57834E73-EBD8-494A-8354-FF2C1DDA847C}" srcId="{314A4CC2-2785-48D8-85D9-79A9BF7F12E3}" destId="{5584F697-C8B2-4D51-B776-4404B52B3F0C}" srcOrd="4" destOrd="0" parTransId="{26C58A25-EC87-48F9-A672-9E5DB9BAF7DF}" sibTransId="{93936BCA-9828-437F-A683-CEDC752054FB}"/>
    <dgm:cxn modelId="{7A1C3555-27CD-4D9B-A5AB-797C50E373E7}" type="presOf" srcId="{F8DCC4F7-1ADE-4E20-B040-DA295F526730}" destId="{36BE45EE-E273-4060-BB56-A4B6B3DC97D3}" srcOrd="0" destOrd="1" presId="urn:microsoft.com/office/officeart/2016/7/layout/RepeatingBendingProcessNew"/>
    <dgm:cxn modelId="{47E6177F-0C00-4597-8405-DDA7DFEAD277}" srcId="{314A4CC2-2785-48D8-85D9-79A9BF7F12E3}" destId="{681BE48F-361E-48F8-A870-E05D51DDF6B2}" srcOrd="0" destOrd="0" parTransId="{E3CE9549-85E3-4CE9-BC5D-EC319AC9B776}" sibTransId="{4929ABA7-8962-43EB-9C04-9E84F1A32F47}"/>
    <dgm:cxn modelId="{2150967F-9B37-4B5B-91C6-0A0D0FBB9A10}" type="presOf" srcId="{78E08EB0-CE5C-4DDE-AC98-057BB705C765}" destId="{36BE45EE-E273-4060-BB56-A4B6B3DC97D3}" srcOrd="0" destOrd="3" presId="urn:microsoft.com/office/officeart/2016/7/layout/RepeatingBendingProcessNew"/>
    <dgm:cxn modelId="{467CE481-A9E2-451B-BB78-7D843E330315}" type="presOf" srcId="{18FA724D-A621-4FCE-A4AE-CA6CE8B8EA43}" destId="{C6269360-02BA-40EB-B137-BBA2E040B493}" srcOrd="0" destOrd="0" presId="urn:microsoft.com/office/officeart/2016/7/layout/RepeatingBendingProcessNew"/>
    <dgm:cxn modelId="{6D72D088-751E-4241-B508-358C1626DD1F}" srcId="{314A4CC2-2785-48D8-85D9-79A9BF7F12E3}" destId="{18FA724D-A621-4FCE-A4AE-CA6CE8B8EA43}" srcOrd="2" destOrd="0" parTransId="{D5E8FCA9-2911-4CF6-9139-ADAC4E87FBAC}" sibTransId="{C93D55D7-5F2B-41F7-8DD3-E2C1B87AE9C6}"/>
    <dgm:cxn modelId="{9C5DD894-F8D7-43AA-8D2C-03C0635370FC}" type="presOf" srcId="{314A4CC2-2785-48D8-85D9-79A9BF7F12E3}" destId="{DFDCC62A-1CA5-4326-8B3A-A9273A9D5FA4}" srcOrd="0" destOrd="0" presId="urn:microsoft.com/office/officeart/2016/7/layout/RepeatingBendingProcessNew"/>
    <dgm:cxn modelId="{2CB0D299-6BD8-4CB9-BC1E-B46682AACE1E}" type="presOf" srcId="{DE36A832-6715-4F96-BDB5-3921F517B7B3}" destId="{1A88C864-1C0C-4AEB-9D14-E36B46877FC9}" srcOrd="0" destOrd="0" presId="urn:microsoft.com/office/officeart/2016/7/layout/RepeatingBendingProcessNew"/>
    <dgm:cxn modelId="{CFB9E59F-566D-424D-8376-C24C410DF4D8}" type="presOf" srcId="{853F8C8C-DD48-419E-B241-775AC6BE9505}" destId="{D521BF5D-2A43-4C12-AB9E-44E3F38D4C60}" srcOrd="0" destOrd="0" presId="urn:microsoft.com/office/officeart/2016/7/layout/RepeatingBendingProcessNew"/>
    <dgm:cxn modelId="{5E9B4DA0-808B-4ED6-8234-342575CEEE9B}" srcId="{1E7E633E-26D4-4AE0-AF09-2B393E335659}" destId="{F8DCC4F7-1ADE-4E20-B040-DA295F526730}" srcOrd="0" destOrd="0" parTransId="{B4C314A5-7625-4621-AE7B-04A39DEAC6AB}" sibTransId="{4FB9430A-5EAA-4B41-A7B3-72FDC1B221FB}"/>
    <dgm:cxn modelId="{BBB075B3-4456-4E7C-82AD-7E168D9F1375}" type="presOf" srcId="{A3603757-0D30-41BD-8611-C01C503EE594}" destId="{36BE45EE-E273-4060-BB56-A4B6B3DC97D3}" srcOrd="0" destOrd="6" presId="urn:microsoft.com/office/officeart/2016/7/layout/RepeatingBendingProcessNew"/>
    <dgm:cxn modelId="{07313CBF-CA67-4A57-9A5D-56AD8CE794DD}" srcId="{1E7E633E-26D4-4AE0-AF09-2B393E335659}" destId="{78E08EB0-CE5C-4DDE-AC98-057BB705C765}" srcOrd="2" destOrd="0" parTransId="{A75ECCCF-4F3A-4F83-B72D-7C28D2977F29}" sibTransId="{BFD6D6A6-9E86-47CF-88DA-0415D96374CF}"/>
    <dgm:cxn modelId="{B27E16C7-1A24-43C2-8ADB-17A1F8456E58}" type="presOf" srcId="{681BE48F-361E-48F8-A870-E05D51DDF6B2}" destId="{475F7CFF-AFC1-4D03-BEC9-144AB956F76B}" srcOrd="0" destOrd="0" presId="urn:microsoft.com/office/officeart/2016/7/layout/RepeatingBendingProcessNew"/>
    <dgm:cxn modelId="{D3BC19C8-27B7-41EF-848A-25321E895307}" type="presOf" srcId="{C93D55D7-5F2B-41F7-8DD3-E2C1B87AE9C6}" destId="{A194593A-3392-4EB3-AAAD-F90F5F770314}" srcOrd="1" destOrd="0" presId="urn:microsoft.com/office/officeart/2016/7/layout/RepeatingBendingProcessNew"/>
    <dgm:cxn modelId="{46D6F8E1-2CD2-4159-B64E-9558064399C3}" type="presOf" srcId="{853F8C8C-DD48-419E-B241-775AC6BE9505}" destId="{34363A4C-BB81-4236-A029-6A313902D19D}" srcOrd="1" destOrd="0" presId="urn:microsoft.com/office/officeart/2016/7/layout/RepeatingBendingProcessNew"/>
    <dgm:cxn modelId="{D5C051EE-E282-4124-9BAF-7290C14DA32D}" type="presOf" srcId="{C93D55D7-5F2B-41F7-8DD3-E2C1B87AE9C6}" destId="{A2A89E8E-52B8-47CF-944F-FCA3E70F9A94}" srcOrd="0" destOrd="0" presId="urn:microsoft.com/office/officeart/2016/7/layout/RepeatingBendingProcessNew"/>
    <dgm:cxn modelId="{3DD0C7F6-D8C3-40F1-8122-4A684327C578}" srcId="{1E7E633E-26D4-4AE0-AF09-2B393E335659}" destId="{505F05DD-6629-494B-9B92-CB5FE9A08CA5}" srcOrd="4" destOrd="0" parTransId="{0DC9C259-8C87-48BC-84A5-67901A893E86}" sibTransId="{26F9F182-7FE2-4F4F-8FC5-41A5D70E01F7}"/>
    <dgm:cxn modelId="{84AAC4F7-AE4B-468E-920E-475F3D5AD336}" type="presOf" srcId="{4929ABA7-8962-43EB-9C04-9E84F1A32F47}" destId="{5A6898C4-5D49-4DEE-AA8F-2168E2381A44}" srcOrd="1" destOrd="0" presId="urn:microsoft.com/office/officeart/2016/7/layout/RepeatingBendingProcessNew"/>
    <dgm:cxn modelId="{E48DEDF7-B83D-4F77-90AF-8D825299EBEF}" srcId="{1E7E633E-26D4-4AE0-AF09-2B393E335659}" destId="{A3603757-0D30-41BD-8611-C01C503EE594}" srcOrd="5" destOrd="0" parTransId="{AC226A43-89FD-4C61-96E0-DDE27D650D5A}" sibTransId="{F2D08B99-EA82-44CE-95D1-5480F61713C5}"/>
    <dgm:cxn modelId="{1241B5F8-54AF-4B39-8D98-017BE75345C0}" type="presOf" srcId="{5663FFBB-9508-4437-8849-E82179845557}" destId="{FB489743-E503-417C-8738-2BD88D3CD441}" srcOrd="0" destOrd="0" presId="urn:microsoft.com/office/officeart/2016/7/layout/RepeatingBendingProcessNew"/>
    <dgm:cxn modelId="{546637FE-D33F-4D2D-A33F-C647BD07F108}" type="presOf" srcId="{2ACADFAD-0770-4A26-9779-3F7E227D0486}" destId="{36BE45EE-E273-4060-BB56-A4B6B3DC97D3}" srcOrd="0" destOrd="4" presId="urn:microsoft.com/office/officeart/2016/7/layout/RepeatingBendingProcessNew"/>
    <dgm:cxn modelId="{1A6E1B34-E15C-4962-811F-3B4C49CB2D73}" type="presParOf" srcId="{DFDCC62A-1CA5-4326-8B3A-A9273A9D5FA4}" destId="{475F7CFF-AFC1-4D03-BEC9-144AB956F76B}" srcOrd="0" destOrd="0" presId="urn:microsoft.com/office/officeart/2016/7/layout/RepeatingBendingProcessNew"/>
    <dgm:cxn modelId="{DD5BD5DC-DC6C-4489-A9D6-1D0F988713BA}" type="presParOf" srcId="{DFDCC62A-1CA5-4326-8B3A-A9273A9D5FA4}" destId="{C12A995B-A395-4880-B23F-EC31C0C3BF86}" srcOrd="1" destOrd="0" presId="urn:microsoft.com/office/officeart/2016/7/layout/RepeatingBendingProcessNew"/>
    <dgm:cxn modelId="{323CA23F-D3B3-4F07-8E1F-CF75BA1AFEF3}" type="presParOf" srcId="{C12A995B-A395-4880-B23F-EC31C0C3BF86}" destId="{5A6898C4-5D49-4DEE-AA8F-2168E2381A44}" srcOrd="0" destOrd="0" presId="urn:microsoft.com/office/officeart/2016/7/layout/RepeatingBendingProcessNew"/>
    <dgm:cxn modelId="{F15E99A7-F096-417A-BEE2-4E811F2AD191}" type="presParOf" srcId="{DFDCC62A-1CA5-4326-8B3A-A9273A9D5FA4}" destId="{FB489743-E503-417C-8738-2BD88D3CD441}" srcOrd="2" destOrd="0" presId="urn:microsoft.com/office/officeart/2016/7/layout/RepeatingBendingProcessNew"/>
    <dgm:cxn modelId="{05AB86BD-DBC2-434B-BEAD-08A041667CC6}" type="presParOf" srcId="{DFDCC62A-1CA5-4326-8B3A-A9273A9D5FA4}" destId="{D521BF5D-2A43-4C12-AB9E-44E3F38D4C60}" srcOrd="3" destOrd="0" presId="urn:microsoft.com/office/officeart/2016/7/layout/RepeatingBendingProcessNew"/>
    <dgm:cxn modelId="{4B26C4FC-BEE8-430F-B5A4-2423309AC853}" type="presParOf" srcId="{D521BF5D-2A43-4C12-AB9E-44E3F38D4C60}" destId="{34363A4C-BB81-4236-A029-6A313902D19D}" srcOrd="0" destOrd="0" presId="urn:microsoft.com/office/officeart/2016/7/layout/RepeatingBendingProcessNew"/>
    <dgm:cxn modelId="{7A23992C-08A6-4AA0-8727-17786BF43578}" type="presParOf" srcId="{DFDCC62A-1CA5-4326-8B3A-A9273A9D5FA4}" destId="{C6269360-02BA-40EB-B137-BBA2E040B493}" srcOrd="4" destOrd="0" presId="urn:microsoft.com/office/officeart/2016/7/layout/RepeatingBendingProcessNew"/>
    <dgm:cxn modelId="{A6607D30-BD75-4383-BCD3-892454598D32}" type="presParOf" srcId="{DFDCC62A-1CA5-4326-8B3A-A9273A9D5FA4}" destId="{A2A89E8E-52B8-47CF-944F-FCA3E70F9A94}" srcOrd="5" destOrd="0" presId="urn:microsoft.com/office/officeart/2016/7/layout/RepeatingBendingProcessNew"/>
    <dgm:cxn modelId="{0EA7018F-423E-4A9A-8171-F4C42B2BCBF4}" type="presParOf" srcId="{A2A89E8E-52B8-47CF-944F-FCA3E70F9A94}" destId="{A194593A-3392-4EB3-AAAD-F90F5F770314}" srcOrd="0" destOrd="0" presId="urn:microsoft.com/office/officeart/2016/7/layout/RepeatingBendingProcessNew"/>
    <dgm:cxn modelId="{425B68A2-5756-4D50-9B8C-5094BE4217B2}" type="presParOf" srcId="{DFDCC62A-1CA5-4326-8B3A-A9273A9D5FA4}" destId="{57F33826-D0B6-4232-97BC-F34D9C6FFD5D}" srcOrd="6" destOrd="0" presId="urn:microsoft.com/office/officeart/2016/7/layout/RepeatingBendingProcessNew"/>
    <dgm:cxn modelId="{7FE90563-00C3-4D03-AF8A-59F9C99652E5}" type="presParOf" srcId="{DFDCC62A-1CA5-4326-8B3A-A9273A9D5FA4}" destId="{1A88C864-1C0C-4AEB-9D14-E36B46877FC9}" srcOrd="7" destOrd="0" presId="urn:microsoft.com/office/officeart/2016/7/layout/RepeatingBendingProcessNew"/>
    <dgm:cxn modelId="{164093B1-453C-46DC-97E6-35458B00304F}" type="presParOf" srcId="{1A88C864-1C0C-4AEB-9D14-E36B46877FC9}" destId="{4BB5BAF2-F1F4-437D-917C-824C83D57D14}" srcOrd="0" destOrd="0" presId="urn:microsoft.com/office/officeart/2016/7/layout/RepeatingBendingProcessNew"/>
    <dgm:cxn modelId="{E7237777-E42C-47BF-853F-DB71EF3E0BA3}" type="presParOf" srcId="{DFDCC62A-1CA5-4326-8B3A-A9273A9D5FA4}" destId="{33526A84-A76C-47C3-A0D1-62D8CB365FED}" srcOrd="8" destOrd="0" presId="urn:microsoft.com/office/officeart/2016/7/layout/RepeatingBendingProcessNew"/>
    <dgm:cxn modelId="{55134BA4-6A3F-4803-943B-68312CA58F7D}" type="presParOf" srcId="{DFDCC62A-1CA5-4326-8B3A-A9273A9D5FA4}" destId="{58C872A6-8485-4722-8E6B-369207A65355}" srcOrd="9" destOrd="0" presId="urn:microsoft.com/office/officeart/2016/7/layout/RepeatingBendingProcessNew"/>
    <dgm:cxn modelId="{01060DE1-660B-4B33-8D25-006A6631161E}" type="presParOf" srcId="{58C872A6-8485-4722-8E6B-369207A65355}" destId="{F444464A-C860-4150-8E2F-2BB332DB18C0}" srcOrd="0" destOrd="0" presId="urn:microsoft.com/office/officeart/2016/7/layout/RepeatingBendingProcessNew"/>
    <dgm:cxn modelId="{2D14CCE7-549B-4A85-BF2B-CD23A157485B}" type="presParOf" srcId="{DFDCC62A-1CA5-4326-8B3A-A9273A9D5FA4}" destId="{36BE45EE-E273-4060-BB56-A4B6B3DC97D3}"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771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708346"/>
        <a:ext cx="27193" cy="5438"/>
      </dsp:txXfrm>
    </dsp:sp>
    <dsp:sp modelId="{475F7CFF-AFC1-4D03-BEC9-144AB956F76B}">
      <dsp:nvSpPr>
        <dsp:cNvPr id="0" name=""/>
        <dsp:cNvSpPr/>
      </dsp:nvSpPr>
      <dsp:spPr>
        <a:xfrm>
          <a:off x="974852"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All team communication will occur using Microsoft Teams/I-Message</a:t>
          </a:r>
        </a:p>
      </dsp:txBody>
      <dsp:txXfrm>
        <a:off x="974852" y="1668"/>
        <a:ext cx="2364658" cy="1418795"/>
      </dsp:txXfrm>
    </dsp:sp>
    <dsp:sp modelId="{D521BF5D-2A43-4C12-AB9E-44E3F38D4C60}">
      <dsp:nvSpPr>
        <dsp:cNvPr id="0" name=""/>
        <dsp:cNvSpPr/>
      </dsp:nvSpPr>
      <dsp:spPr>
        <a:xfrm>
          <a:off x="6246241" y="665346"/>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708346"/>
        <a:ext cx="27193" cy="5438"/>
      </dsp:txXfrm>
    </dsp:sp>
    <dsp:sp modelId="{FB489743-E503-417C-8738-2BD88D3CD441}">
      <dsp:nvSpPr>
        <dsp:cNvPr id="0" name=""/>
        <dsp:cNvSpPr/>
      </dsp:nvSpPr>
      <dsp:spPr>
        <a:xfrm>
          <a:off x="388338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We remind each other that we are all in this together, and when conflicts do arise, we tackle them as a team and will help guide each other.</a:t>
          </a:r>
          <a:r>
            <a:rPr lang="en-US" sz="1200" kern="1200">
              <a:latin typeface="Calibri Light" panose="020F0302020204030204"/>
            </a:rPr>
            <a:t> </a:t>
          </a:r>
          <a:endParaRPr lang="en-US" sz="1200" kern="1200"/>
        </a:p>
      </dsp:txBody>
      <dsp:txXfrm>
        <a:off x="3883383" y="1668"/>
        <a:ext cx="2364658" cy="1418795"/>
      </dsp:txXfrm>
    </dsp:sp>
    <dsp:sp modelId="{A2A89E8E-52B8-47CF-944F-FCA3E70F9A94}">
      <dsp:nvSpPr>
        <dsp:cNvPr id="0" name=""/>
        <dsp:cNvSpPr/>
      </dsp:nvSpPr>
      <dsp:spPr>
        <a:xfrm>
          <a:off x="2157182" y="1418663"/>
          <a:ext cx="5817060" cy="513271"/>
        </a:xfrm>
        <a:custGeom>
          <a:avLst/>
          <a:gdLst/>
          <a:ahLst/>
          <a:cxnLst/>
          <a:rect l="0" t="0" r="0" b="0"/>
          <a:pathLst>
            <a:path>
              <a:moveTo>
                <a:pt x="5817060" y="0"/>
              </a:moveTo>
              <a:lnTo>
                <a:pt x="5817060" y="273735"/>
              </a:lnTo>
              <a:lnTo>
                <a:pt x="0" y="273735"/>
              </a:lnTo>
              <a:lnTo>
                <a:pt x="0" y="513271"/>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651" y="1672580"/>
        <a:ext cx="292121" cy="5438"/>
      </dsp:txXfrm>
    </dsp:sp>
    <dsp:sp modelId="{C6269360-02BA-40EB-B137-BBA2E040B493}">
      <dsp:nvSpPr>
        <dsp:cNvPr id="0" name=""/>
        <dsp:cNvSpPr/>
      </dsp:nvSpPr>
      <dsp:spPr>
        <a:xfrm>
          <a:off x="6791913" y="1668"/>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Calibri"/>
              <a:ea typeface="Calibri"/>
              <a:cs typeface="Calibri"/>
            </a:rPr>
            <a:t>Meetings will be held using Microsoft Teams. We will meet weekly on Wednesdays @8:00 pm. We will add meetings as needed, to stay on top of deadlines. Meetings will be about a half hour. </a:t>
          </a:r>
        </a:p>
      </dsp:txBody>
      <dsp:txXfrm>
        <a:off x="6791913" y="1668"/>
        <a:ext cx="2364658" cy="1418795"/>
      </dsp:txXfrm>
    </dsp:sp>
    <dsp:sp modelId="{1A88C864-1C0C-4AEB-9D14-E36B46877FC9}">
      <dsp:nvSpPr>
        <dsp:cNvPr id="0" name=""/>
        <dsp:cNvSpPr/>
      </dsp:nvSpPr>
      <dsp:spPr>
        <a:xfrm>
          <a:off x="333771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0750" y="2671013"/>
        <a:ext cx="27193" cy="5438"/>
      </dsp:txXfrm>
    </dsp:sp>
    <dsp:sp modelId="{57F33826-D0B6-4232-97BC-F34D9C6FFD5D}">
      <dsp:nvSpPr>
        <dsp:cNvPr id="0" name=""/>
        <dsp:cNvSpPr/>
      </dsp:nvSpPr>
      <dsp:spPr>
        <a:xfrm>
          <a:off x="974852"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FFFFFF"/>
              </a:solidFill>
              <a:latin typeface="Calibri"/>
              <a:ea typeface="Calibri"/>
              <a:cs typeface="Calibri"/>
            </a:rPr>
            <a:t>At the beginning of each sprint, we will hold a sprint planning meeting, in which everyone is given their tasks. </a:t>
          </a:r>
        </a:p>
      </dsp:txBody>
      <dsp:txXfrm>
        <a:off x="974852" y="1964335"/>
        <a:ext cx="2364658" cy="1418795"/>
      </dsp:txXfrm>
    </dsp:sp>
    <dsp:sp modelId="{58C872A6-8485-4722-8E6B-369207A65355}">
      <dsp:nvSpPr>
        <dsp:cNvPr id="0" name=""/>
        <dsp:cNvSpPr/>
      </dsp:nvSpPr>
      <dsp:spPr>
        <a:xfrm>
          <a:off x="6246241" y="2628012"/>
          <a:ext cx="513271" cy="91440"/>
        </a:xfrm>
        <a:custGeom>
          <a:avLst/>
          <a:gdLst/>
          <a:ahLst/>
          <a:cxnLst/>
          <a:rect l="0" t="0" r="0" b="0"/>
          <a:pathLst>
            <a:path>
              <a:moveTo>
                <a:pt x="0" y="45720"/>
              </a:moveTo>
              <a:lnTo>
                <a:pt x="513271"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9280" y="2671013"/>
        <a:ext cx="27193" cy="5438"/>
      </dsp:txXfrm>
    </dsp:sp>
    <dsp:sp modelId="{33526A84-A76C-47C3-A0D1-62D8CB365FED}">
      <dsp:nvSpPr>
        <dsp:cNvPr id="0" name=""/>
        <dsp:cNvSpPr/>
      </dsp:nvSpPr>
      <dsp:spPr>
        <a:xfrm>
          <a:off x="388338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Before the sprint is over, we will hold a meeting on our retrospectives.</a:t>
          </a:r>
        </a:p>
      </dsp:txBody>
      <dsp:txXfrm>
        <a:off x="3883383" y="1964335"/>
        <a:ext cx="2364658" cy="1418795"/>
      </dsp:txXfrm>
    </dsp:sp>
    <dsp:sp modelId="{567A8D03-7AC9-406F-958F-4DEC2653F014}">
      <dsp:nvSpPr>
        <dsp:cNvPr id="0" name=""/>
        <dsp:cNvSpPr/>
      </dsp:nvSpPr>
      <dsp:spPr>
        <a:xfrm>
          <a:off x="6791913" y="1964335"/>
          <a:ext cx="2364658" cy="1418795"/>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870" tIns="121626" rIns="115870" bIns="121626"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FFFFFF"/>
              </a:solidFill>
              <a:latin typeface="Calibri"/>
              <a:ea typeface="Calibri"/>
              <a:cs typeface="Calibri"/>
            </a:rPr>
            <a:t>Each team member will understand their role and what they are responsible for.</a:t>
          </a:r>
          <a:endParaRPr lang="en-US" sz="1200" kern="1200"/>
        </a:p>
      </dsp:txBody>
      <dsp:txXfrm>
        <a:off x="6791913" y="1964335"/>
        <a:ext cx="2364658" cy="1418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A995B-A395-4880-B23F-EC31C0C3BF86}">
      <dsp:nvSpPr>
        <dsp:cNvPr id="0" name=""/>
        <dsp:cNvSpPr/>
      </dsp:nvSpPr>
      <dsp:spPr>
        <a:xfrm>
          <a:off x="333939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709305"/>
        <a:ext cx="27167" cy="5438"/>
      </dsp:txXfrm>
    </dsp:sp>
    <dsp:sp modelId="{475F7CFF-AFC1-4D03-BEC9-144AB956F76B}">
      <dsp:nvSpPr>
        <dsp:cNvPr id="0" name=""/>
        <dsp:cNvSpPr/>
      </dsp:nvSpPr>
      <dsp:spPr>
        <a:xfrm>
          <a:off x="97884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Everyone will adhere to the due dates and the due date of when we want tasks done, will be discussed at the meeting.</a:t>
          </a:r>
        </a:p>
      </dsp:txBody>
      <dsp:txXfrm>
        <a:off x="978847" y="3319"/>
        <a:ext cx="2362349" cy="1417409"/>
      </dsp:txXfrm>
    </dsp:sp>
    <dsp:sp modelId="{D521BF5D-2A43-4C12-AB9E-44E3F38D4C60}">
      <dsp:nvSpPr>
        <dsp:cNvPr id="0" name=""/>
        <dsp:cNvSpPr/>
      </dsp:nvSpPr>
      <dsp:spPr>
        <a:xfrm>
          <a:off x="6245087" y="66630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709305"/>
        <a:ext cx="27167" cy="5438"/>
      </dsp:txXfrm>
    </dsp:sp>
    <dsp:sp modelId="{FB489743-E503-417C-8738-2BD88D3CD441}">
      <dsp:nvSpPr>
        <dsp:cNvPr id="0" name=""/>
        <dsp:cNvSpPr/>
      </dsp:nvSpPr>
      <dsp:spPr>
        <a:xfrm>
          <a:off x="388453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has their own task but is reminded that we are a team, and things may not go as smoothly for others. </a:t>
          </a:r>
        </a:p>
      </dsp:txBody>
      <dsp:txXfrm>
        <a:off x="3884537" y="3319"/>
        <a:ext cx="2362349" cy="1417409"/>
      </dsp:txXfrm>
    </dsp:sp>
    <dsp:sp modelId="{A2A89E8E-52B8-47CF-944F-FCA3E70F9A94}">
      <dsp:nvSpPr>
        <dsp:cNvPr id="0" name=""/>
        <dsp:cNvSpPr/>
      </dsp:nvSpPr>
      <dsp:spPr>
        <a:xfrm>
          <a:off x="2160022" y="1418929"/>
          <a:ext cx="5811379" cy="512740"/>
        </a:xfrm>
        <a:custGeom>
          <a:avLst/>
          <a:gdLst/>
          <a:ahLst/>
          <a:cxnLst/>
          <a:rect l="0" t="0" r="0" b="0"/>
          <a:pathLst>
            <a:path>
              <a:moveTo>
                <a:pt x="5811379" y="0"/>
              </a:moveTo>
              <a:lnTo>
                <a:pt x="5811379" y="273470"/>
              </a:lnTo>
              <a:lnTo>
                <a:pt x="0" y="273470"/>
              </a:lnTo>
              <a:lnTo>
                <a:pt x="0" y="51274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19794" y="1672580"/>
        <a:ext cx="291836" cy="5438"/>
      </dsp:txXfrm>
    </dsp:sp>
    <dsp:sp modelId="{C6269360-02BA-40EB-B137-BBA2E040B493}">
      <dsp:nvSpPr>
        <dsp:cNvPr id="0" name=""/>
        <dsp:cNvSpPr/>
      </dsp:nvSpPr>
      <dsp:spPr>
        <a:xfrm>
          <a:off x="6790227" y="331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When there are conflicts within your own task, it is required that you tell the team immediately so that they can assist you and there are no delays in due dates. </a:t>
          </a:r>
        </a:p>
      </dsp:txBody>
      <dsp:txXfrm>
        <a:off x="6790227" y="3319"/>
        <a:ext cx="2362349" cy="1417409"/>
      </dsp:txXfrm>
    </dsp:sp>
    <dsp:sp modelId="{1A88C864-1C0C-4AEB-9D14-E36B46877FC9}">
      <dsp:nvSpPr>
        <dsp:cNvPr id="0" name=""/>
        <dsp:cNvSpPr/>
      </dsp:nvSpPr>
      <dsp:spPr>
        <a:xfrm>
          <a:off x="333939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2184" y="2670055"/>
        <a:ext cx="27167" cy="5438"/>
      </dsp:txXfrm>
    </dsp:sp>
    <dsp:sp modelId="{57F33826-D0B6-4232-97BC-F34D9C6FFD5D}">
      <dsp:nvSpPr>
        <dsp:cNvPr id="0" name=""/>
        <dsp:cNvSpPr/>
      </dsp:nvSpPr>
      <dsp:spPr>
        <a:xfrm>
          <a:off x="97884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Each team member is asked to come to the meetings fully prepared with their task.</a:t>
          </a:r>
        </a:p>
      </dsp:txBody>
      <dsp:txXfrm>
        <a:off x="978847" y="1964069"/>
        <a:ext cx="2362349" cy="1417409"/>
      </dsp:txXfrm>
    </dsp:sp>
    <dsp:sp modelId="{58C872A6-8485-4722-8E6B-369207A65355}">
      <dsp:nvSpPr>
        <dsp:cNvPr id="0" name=""/>
        <dsp:cNvSpPr/>
      </dsp:nvSpPr>
      <dsp:spPr>
        <a:xfrm>
          <a:off x="6245087" y="2627054"/>
          <a:ext cx="512740" cy="91440"/>
        </a:xfrm>
        <a:custGeom>
          <a:avLst/>
          <a:gdLst/>
          <a:ahLst/>
          <a:cxnLst/>
          <a:rect l="0" t="0" r="0" b="0"/>
          <a:pathLst>
            <a:path>
              <a:moveTo>
                <a:pt x="0" y="45720"/>
              </a:moveTo>
              <a:lnTo>
                <a:pt x="512740"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7873" y="2670055"/>
        <a:ext cx="27167" cy="5438"/>
      </dsp:txXfrm>
    </dsp:sp>
    <dsp:sp modelId="{33526A84-A76C-47C3-A0D1-62D8CB365FED}">
      <dsp:nvSpPr>
        <dsp:cNvPr id="0" name=""/>
        <dsp:cNvSpPr/>
      </dsp:nvSpPr>
      <dsp:spPr>
        <a:xfrm>
          <a:off x="388453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ctr" anchorCtr="0">
          <a:noAutofit/>
        </a:bodyPr>
        <a:lstStyle/>
        <a:p>
          <a:pPr marL="0" lvl="0" indent="0" algn="ctr" defTabSz="533400">
            <a:lnSpc>
              <a:spcPct val="90000"/>
            </a:lnSpc>
            <a:spcBef>
              <a:spcPct val="0"/>
            </a:spcBef>
            <a:spcAft>
              <a:spcPct val="35000"/>
            </a:spcAft>
            <a:buNone/>
          </a:pPr>
          <a:r>
            <a:rPr lang="en-US" sz="1200" kern="1200"/>
            <a:t>We will continue to learn through this project and produce new innovative ways to tackle this capstone project.</a:t>
          </a:r>
        </a:p>
      </dsp:txBody>
      <dsp:txXfrm>
        <a:off x="3884537" y="1964069"/>
        <a:ext cx="2362349" cy="1417409"/>
      </dsp:txXfrm>
    </dsp:sp>
    <dsp:sp modelId="{36BE45EE-E273-4060-BB56-A4B6B3DC97D3}">
      <dsp:nvSpPr>
        <dsp:cNvPr id="0" name=""/>
        <dsp:cNvSpPr/>
      </dsp:nvSpPr>
      <dsp:spPr>
        <a:xfrm>
          <a:off x="6790227" y="1964069"/>
          <a:ext cx="2362349" cy="1417409"/>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757" tIns="121507" rIns="115757" bIns="121507" numCol="1" spcCol="1270" anchor="t" anchorCtr="0">
          <a:noAutofit/>
        </a:bodyPr>
        <a:lstStyle/>
        <a:p>
          <a:pPr marL="0" lvl="0" indent="0" algn="l" defTabSz="533400">
            <a:lnSpc>
              <a:spcPct val="90000"/>
            </a:lnSpc>
            <a:spcBef>
              <a:spcPct val="0"/>
            </a:spcBef>
            <a:spcAft>
              <a:spcPct val="35000"/>
            </a:spcAft>
            <a:buNone/>
          </a:pPr>
          <a:r>
            <a:rPr lang="en-US" sz="1200" kern="1200"/>
            <a:t>Final work should be submitted as follows:</a:t>
          </a:r>
        </a:p>
        <a:p>
          <a:pPr marL="57150" lvl="1" indent="-57150" algn="l" defTabSz="400050">
            <a:lnSpc>
              <a:spcPct val="90000"/>
            </a:lnSpc>
            <a:spcBef>
              <a:spcPct val="0"/>
            </a:spcBef>
            <a:spcAft>
              <a:spcPct val="15000"/>
            </a:spcAft>
            <a:buChar char="•"/>
          </a:pPr>
          <a:r>
            <a:rPr lang="en-US" sz="900" kern="1200"/>
            <a:t>The team has reviewed your work</a:t>
          </a:r>
        </a:p>
        <a:p>
          <a:pPr marL="57150" lvl="1" indent="-57150" algn="l" defTabSz="400050">
            <a:lnSpc>
              <a:spcPct val="90000"/>
            </a:lnSpc>
            <a:spcBef>
              <a:spcPct val="0"/>
            </a:spcBef>
            <a:spcAft>
              <a:spcPct val="15000"/>
            </a:spcAft>
            <a:buChar char="•"/>
          </a:pPr>
          <a:r>
            <a:rPr lang="en-US" sz="900" kern="1200"/>
            <a:t>There are no errors within your code</a:t>
          </a:r>
        </a:p>
        <a:p>
          <a:pPr marL="57150" lvl="1" indent="-57150" algn="l" defTabSz="400050">
            <a:lnSpc>
              <a:spcPct val="90000"/>
            </a:lnSpc>
            <a:spcBef>
              <a:spcPct val="0"/>
            </a:spcBef>
            <a:spcAft>
              <a:spcPct val="15000"/>
            </a:spcAft>
            <a:buChar char="•"/>
          </a:pPr>
          <a:r>
            <a:rPr lang="en-US" sz="900" kern="1200"/>
            <a:t>All tasks were tested</a:t>
          </a:r>
        </a:p>
        <a:p>
          <a:pPr marL="57150" lvl="1" indent="-57150" algn="l" defTabSz="400050">
            <a:lnSpc>
              <a:spcPct val="90000"/>
            </a:lnSpc>
            <a:spcBef>
              <a:spcPct val="0"/>
            </a:spcBef>
            <a:spcAft>
              <a:spcPct val="15000"/>
            </a:spcAft>
            <a:buChar char="•"/>
          </a:pPr>
          <a:r>
            <a:rPr lang="en-US" sz="900" kern="1200"/>
            <a:t>Work meets the criteria of the class</a:t>
          </a:r>
        </a:p>
        <a:p>
          <a:pPr marL="57150" lvl="1" indent="-57150" algn="l" defTabSz="400050">
            <a:lnSpc>
              <a:spcPct val="90000"/>
            </a:lnSpc>
            <a:spcBef>
              <a:spcPct val="0"/>
            </a:spcBef>
            <a:spcAft>
              <a:spcPct val="15000"/>
            </a:spcAft>
            <a:buChar char="•"/>
          </a:pPr>
          <a:r>
            <a:rPr lang="en-US" sz="900" kern="1200"/>
            <a:t>Code is uploaded to Github</a:t>
          </a:r>
        </a:p>
        <a:p>
          <a:pPr marL="57150" lvl="1" indent="-57150" algn="l" defTabSz="400050">
            <a:lnSpc>
              <a:spcPct val="90000"/>
            </a:lnSpc>
            <a:spcBef>
              <a:spcPct val="0"/>
            </a:spcBef>
            <a:spcAft>
              <a:spcPct val="15000"/>
            </a:spcAft>
            <a:buChar char="•"/>
          </a:pPr>
          <a:r>
            <a:rPr lang="en-US" sz="900" kern="1200"/>
            <a:t>All aspects of the sprint are complete</a:t>
          </a:r>
        </a:p>
      </dsp:txBody>
      <dsp:txXfrm>
        <a:off x="6790227" y="1964069"/>
        <a:ext cx="2362349" cy="141740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218345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0203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7473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82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63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6404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886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30030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8526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12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3176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516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941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553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287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469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833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2/10/2025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2310839"/>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htmw/2025SA-Team1/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4691564"/>
            <a:ext cx="5245609" cy="1422631"/>
          </a:xfrm>
        </p:spPr>
        <p:txBody>
          <a:bodyPr>
            <a:normAutofit/>
          </a:bodyPr>
          <a:lstStyle/>
          <a:p>
            <a:pPr algn="l"/>
            <a:r>
              <a:rPr lang="en-US">
                <a:ea typeface="Calibri"/>
                <a:cs typeface="Calibri"/>
              </a:rPr>
              <a:t>CS 691 Asynchronous </a:t>
            </a:r>
          </a:p>
          <a:p>
            <a:pPr algn="l"/>
            <a:r>
              <a:rPr lang="en-US">
                <a:ea typeface="Calibri"/>
                <a:cs typeface="Calibri"/>
              </a:rPr>
              <a:t>Capstone</a:t>
            </a:r>
          </a:p>
          <a:p>
            <a:pPr algn="l"/>
            <a:r>
              <a:rPr lang="en-US">
                <a:ea typeface="Calibri"/>
                <a:cs typeface="Calibri"/>
              </a:rPr>
              <a:t>Team 1</a:t>
            </a:r>
          </a:p>
          <a:p>
            <a:pPr algn="l"/>
            <a:endParaRPr lang="en-US">
              <a:ea typeface="Calibri"/>
              <a:cs typeface="Calibri"/>
            </a:endParaRPr>
          </a:p>
        </p:txBody>
      </p:sp>
      <p:sp>
        <p:nvSpPr>
          <p:cNvPr id="7" name="TextBox 6">
            <a:extLst>
              <a:ext uri="{FF2B5EF4-FFF2-40B4-BE49-F238E27FC236}">
                <a16:creationId xmlns:a16="http://schemas.microsoft.com/office/drawing/2014/main" id="{24D5CFCC-C054-AE88-13BD-E43470467806}"/>
              </a:ext>
            </a:extLst>
          </p:cNvPr>
          <p:cNvSpPr txBox="1"/>
          <p:nvPr/>
        </p:nvSpPr>
        <p:spPr>
          <a:xfrm>
            <a:off x="6290571" y="4694930"/>
            <a:ext cx="4952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panose="020F0502020204030204"/>
                <a:cs typeface="Calibri" panose="020F0502020204030204"/>
              </a:rPr>
              <a:t>Professor Henry Wong </a:t>
            </a:r>
          </a:p>
          <a:p>
            <a:r>
              <a:rPr lang="en-US">
                <a:ea typeface="Calibri" panose="020F0502020204030204"/>
                <a:cs typeface="Calibri" panose="020F0502020204030204"/>
              </a:rPr>
              <a:t>Spring 2025</a:t>
            </a:r>
          </a:p>
        </p:txBody>
      </p:sp>
      <p:sp>
        <p:nvSpPr>
          <p:cNvPr id="4" name="TextBox 3">
            <a:extLst>
              <a:ext uri="{FF2B5EF4-FFF2-40B4-BE49-F238E27FC236}">
                <a16:creationId xmlns:a16="http://schemas.microsoft.com/office/drawing/2014/main" id="{0A4085ED-313F-6B07-1D08-9E284AE26FB0}"/>
              </a:ext>
            </a:extLst>
          </p:cNvPr>
          <p:cNvSpPr txBox="1"/>
          <p:nvPr/>
        </p:nvSpPr>
        <p:spPr>
          <a:xfrm>
            <a:off x="1638655" y="1712189"/>
            <a:ext cx="79749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err="1">
                <a:ea typeface="Calibri"/>
                <a:cs typeface="Calibri"/>
              </a:rPr>
              <a:t>SchedulEd</a:t>
            </a:r>
            <a:endParaRPr lang="en-US" sz="9600" b="1">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95614D-95BF-D7B6-A5A6-72C22F9B1AB9}"/>
              </a:ext>
            </a:extLst>
          </p:cNvPr>
          <p:cNvGraphicFramePr>
            <a:graphicFrameLocks noGrp="1"/>
          </p:cNvGraphicFramePr>
          <p:nvPr>
            <p:extLst>
              <p:ext uri="{D42A27DB-BD31-4B8C-83A1-F6EECF244321}">
                <p14:modId xmlns:p14="http://schemas.microsoft.com/office/powerpoint/2010/main" val="220544176"/>
              </p:ext>
            </p:extLst>
          </p:nvPr>
        </p:nvGraphicFramePr>
        <p:xfrm>
          <a:off x="521917" y="2588712"/>
          <a:ext cx="5016136" cy="2390373"/>
        </p:xfrm>
        <a:graphic>
          <a:graphicData uri="http://schemas.openxmlformats.org/drawingml/2006/table">
            <a:tbl>
              <a:tblPr firstRow="1" bandRow="1">
                <a:tableStyleId>{9D7B26C5-4107-4FEC-AEDC-1716B250A1EF}</a:tableStyleId>
              </a:tblPr>
              <a:tblGrid>
                <a:gridCol w="2508068">
                  <a:extLst>
                    <a:ext uri="{9D8B030D-6E8A-4147-A177-3AD203B41FA5}">
                      <a16:colId xmlns:a16="http://schemas.microsoft.com/office/drawing/2014/main" val="4282321328"/>
                    </a:ext>
                  </a:extLst>
                </a:gridCol>
                <a:gridCol w="2508068">
                  <a:extLst>
                    <a:ext uri="{9D8B030D-6E8A-4147-A177-3AD203B41FA5}">
                      <a16:colId xmlns:a16="http://schemas.microsoft.com/office/drawing/2014/main" val="2405510393"/>
                    </a:ext>
                  </a:extLst>
                </a:gridCol>
              </a:tblGrid>
              <a:tr h="239037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graphicFrame>
        <p:nvGraphicFramePr>
          <p:cNvPr id="11" name="Table 10">
            <a:extLst>
              <a:ext uri="{FF2B5EF4-FFF2-40B4-BE49-F238E27FC236}">
                <a16:creationId xmlns:a16="http://schemas.microsoft.com/office/drawing/2014/main" id="{2727DE0A-A4CB-9B59-107D-9379189EBBA5}"/>
              </a:ext>
            </a:extLst>
          </p:cNvPr>
          <p:cNvGraphicFramePr>
            <a:graphicFrameLocks noGrp="1"/>
          </p:cNvGraphicFramePr>
          <p:nvPr>
            <p:extLst>
              <p:ext uri="{D42A27DB-BD31-4B8C-83A1-F6EECF244321}">
                <p14:modId xmlns:p14="http://schemas.microsoft.com/office/powerpoint/2010/main" val="1174410144"/>
              </p:ext>
            </p:extLst>
          </p:nvPr>
        </p:nvGraphicFramePr>
        <p:xfrm>
          <a:off x="5949862" y="2609588"/>
          <a:ext cx="4953504" cy="2307043"/>
        </p:xfrm>
        <a:graphic>
          <a:graphicData uri="http://schemas.openxmlformats.org/drawingml/2006/table">
            <a:tbl>
              <a:tblPr firstRow="1" bandRow="1">
                <a:tableStyleId>{9D7B26C5-4107-4FEC-AEDC-1716B250A1EF}</a:tableStyleId>
              </a:tblPr>
              <a:tblGrid>
                <a:gridCol w="2476752">
                  <a:extLst>
                    <a:ext uri="{9D8B030D-6E8A-4147-A177-3AD203B41FA5}">
                      <a16:colId xmlns:a16="http://schemas.microsoft.com/office/drawing/2014/main" val="4282321328"/>
                    </a:ext>
                  </a:extLst>
                </a:gridCol>
                <a:gridCol w="2476752">
                  <a:extLst>
                    <a:ext uri="{9D8B030D-6E8A-4147-A177-3AD203B41FA5}">
                      <a16:colId xmlns:a16="http://schemas.microsoft.com/office/drawing/2014/main" val="2405510393"/>
                    </a:ext>
                  </a:extLst>
                </a:gridCol>
              </a:tblGrid>
              <a:tr h="2307043">
                <a:tc>
                  <a:txBody>
                    <a:bodyPr/>
                    <a:lstStyle/>
                    <a:p>
                      <a:endParaRPr lang="en-US"/>
                    </a:p>
                  </a:txBody>
                  <a:tcPr/>
                </a:tc>
                <a:tc>
                  <a:txBody>
                    <a:bodyPr/>
                    <a:lstStyle/>
                    <a:p>
                      <a:endParaRPr lang="en-US"/>
                    </a:p>
                  </a:txBody>
                  <a:tcPr/>
                </a:tc>
                <a:extLst>
                  <a:ext uri="{0D108BD9-81ED-4DB2-BD59-A6C34878D82A}">
                    <a16:rowId xmlns:a16="http://schemas.microsoft.com/office/drawing/2014/main" val="711165769"/>
                  </a:ext>
                </a:extLst>
              </a:tr>
            </a:tbl>
          </a:graphicData>
        </a:graphic>
      </p:graphicFrame>
      <p:sp>
        <p:nvSpPr>
          <p:cNvPr id="2" name="Title 1">
            <a:extLst>
              <a:ext uri="{FF2B5EF4-FFF2-40B4-BE49-F238E27FC236}">
                <a16:creationId xmlns:a16="http://schemas.microsoft.com/office/drawing/2014/main" id="{27262538-885B-DF9D-4997-8D0100894309}"/>
              </a:ext>
            </a:extLst>
          </p:cNvPr>
          <p:cNvSpPr>
            <a:spLocks noGrp="1"/>
          </p:cNvSpPr>
          <p:nvPr>
            <p:ph type="title"/>
          </p:nvPr>
        </p:nvSpPr>
        <p:spPr>
          <a:xfrm>
            <a:off x="763279" y="453151"/>
            <a:ext cx="10440547" cy="1505554"/>
          </a:xfrm>
        </p:spPr>
        <p:txBody>
          <a:bodyPr>
            <a:normAutofit/>
          </a:bodyPr>
          <a:lstStyle/>
          <a:p>
            <a:pPr algn="ctr"/>
            <a:r>
              <a:rPr lang="en-US">
                <a:latin typeface="Verdana Pro"/>
                <a:ea typeface="Calibri Light"/>
                <a:cs typeface="Calibri Light"/>
              </a:rPr>
              <a:t>Technology</a:t>
            </a:r>
          </a:p>
        </p:txBody>
      </p:sp>
      <p:pic>
        <p:nvPicPr>
          <p:cNvPr id="5" name="Content Placeholder 4">
            <a:extLst>
              <a:ext uri="{FF2B5EF4-FFF2-40B4-BE49-F238E27FC236}">
                <a16:creationId xmlns:a16="http://schemas.microsoft.com/office/drawing/2014/main" id="{B78054FB-6D81-F11D-BB0F-FEE7011AA21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776702" y="2771088"/>
            <a:ext cx="1932973" cy="1990845"/>
          </a:xfrm>
        </p:spPr>
      </p:pic>
      <p:sp>
        <p:nvSpPr>
          <p:cNvPr id="6" name="TextBox 5">
            <a:extLst>
              <a:ext uri="{FF2B5EF4-FFF2-40B4-BE49-F238E27FC236}">
                <a16:creationId xmlns:a16="http://schemas.microsoft.com/office/drawing/2014/main" id="{9B77BAD0-CDEC-3194-B3D3-B3ACEB1751A7}"/>
              </a:ext>
            </a:extLst>
          </p:cNvPr>
          <p:cNvSpPr txBox="1"/>
          <p:nvPr/>
        </p:nvSpPr>
        <p:spPr>
          <a:xfrm>
            <a:off x="1687974" y="1867375"/>
            <a:ext cx="2729696"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Frontend</a:t>
            </a:r>
          </a:p>
        </p:txBody>
      </p:sp>
      <p:sp>
        <p:nvSpPr>
          <p:cNvPr id="7" name="TextBox 6">
            <a:extLst>
              <a:ext uri="{FF2B5EF4-FFF2-40B4-BE49-F238E27FC236}">
                <a16:creationId xmlns:a16="http://schemas.microsoft.com/office/drawing/2014/main" id="{37AACA79-A0FF-F2EA-4147-112E476B13D6}"/>
              </a:ext>
            </a:extLst>
          </p:cNvPr>
          <p:cNvSpPr txBox="1"/>
          <p:nvPr/>
        </p:nvSpPr>
        <p:spPr>
          <a:xfrm>
            <a:off x="7041754" y="1863394"/>
            <a:ext cx="2507848"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a:latin typeface="Verdana Pro"/>
                <a:ea typeface="Calibri"/>
                <a:cs typeface="Calibri"/>
              </a:rPr>
              <a:t>Backend</a:t>
            </a:r>
          </a:p>
        </p:txBody>
      </p:sp>
      <p:pic>
        <p:nvPicPr>
          <p:cNvPr id="9" name="Graphic 8">
            <a:extLst>
              <a:ext uri="{FF2B5EF4-FFF2-40B4-BE49-F238E27FC236}">
                <a16:creationId xmlns:a16="http://schemas.microsoft.com/office/drawing/2014/main" id="{4FFA1DE8-E4C7-15C8-2755-E0C94E49E9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6176" y="2721006"/>
            <a:ext cx="2048718" cy="2048718"/>
          </a:xfrm>
          <a:prstGeom prst="rect">
            <a:avLst/>
          </a:prstGeom>
        </p:spPr>
      </p:pic>
      <p:pic>
        <p:nvPicPr>
          <p:cNvPr id="3" name="Graphic 2">
            <a:extLst>
              <a:ext uri="{FF2B5EF4-FFF2-40B4-BE49-F238E27FC236}">
                <a16:creationId xmlns:a16="http://schemas.microsoft.com/office/drawing/2014/main" id="{92ED64F2-AC3E-1793-2B52-32DEB72B4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017" y="2662825"/>
            <a:ext cx="2106460" cy="2169090"/>
          </a:xfrm>
          <a:prstGeom prst="rect">
            <a:avLst/>
          </a:prstGeom>
        </p:spPr>
      </p:pic>
      <p:pic>
        <p:nvPicPr>
          <p:cNvPr id="8" name="Graphic 7">
            <a:extLst>
              <a:ext uri="{FF2B5EF4-FFF2-40B4-BE49-F238E27FC236}">
                <a16:creationId xmlns:a16="http://schemas.microsoft.com/office/drawing/2014/main" id="{7852196D-1C45-B5C0-E5F8-1943154879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6975" y="2788085"/>
            <a:ext cx="2012515" cy="2033391"/>
          </a:xfrm>
          <a:prstGeom prst="rect">
            <a:avLst/>
          </a:prstGeom>
        </p:spPr>
      </p:pic>
    </p:spTree>
    <p:extLst>
      <p:ext uri="{BB962C8B-B14F-4D97-AF65-F5344CB8AC3E}">
        <p14:creationId xmlns:p14="http://schemas.microsoft.com/office/powerpoint/2010/main" val="283880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2061-A608-9484-187C-E81945006032}"/>
              </a:ext>
            </a:extLst>
          </p:cNvPr>
          <p:cNvSpPr>
            <a:spLocks noGrp="1"/>
          </p:cNvSpPr>
          <p:nvPr>
            <p:ph type="title"/>
          </p:nvPr>
        </p:nvSpPr>
        <p:spPr/>
        <p:txBody>
          <a:bodyPr>
            <a:normAutofit/>
          </a:bodyPr>
          <a:lstStyle/>
          <a:p>
            <a:pPr algn="ctr"/>
            <a:r>
              <a:rPr lang="en-US" sz="4400">
                <a:latin typeface="Verdana Pro"/>
                <a:ea typeface="Calibri Light"/>
                <a:cs typeface="Calibri Light"/>
              </a:rPr>
              <a:t>Algorithm</a:t>
            </a:r>
            <a:endParaRPr lang="en-US" sz="4400" err="1">
              <a:latin typeface="Verdana Pro"/>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158D2773-0B81-AF46-43F7-5533D4A94684}"/>
              </a:ext>
            </a:extLst>
          </p:cNvPr>
          <p:cNvSpPr>
            <a:spLocks noGrp="1"/>
          </p:cNvSpPr>
          <p:nvPr>
            <p:ph idx="1"/>
          </p:nvPr>
        </p:nvSpPr>
        <p:spPr/>
        <p:txBody>
          <a:bodyPr/>
          <a:lstStyle/>
          <a:p>
            <a:pPr>
              <a:buClr>
                <a:srgbClr val="FFFFFF"/>
              </a:buClr>
            </a:pPr>
            <a:r>
              <a:rPr lang="en-US" sz="2800">
                <a:latin typeface="Verdana"/>
                <a:ea typeface="Calibri" panose="020F0502020204030204"/>
                <a:cs typeface="Calibri" panose="020F0502020204030204"/>
              </a:rPr>
              <a:t>Authentication</a:t>
            </a:r>
            <a:endParaRPr lang="en-US"/>
          </a:p>
          <a:p>
            <a:pPr lvl="1">
              <a:buClr>
                <a:srgbClr val="FFFFFF"/>
              </a:buClr>
              <a:buFont typeface="Courier New"/>
              <a:buChar char="o"/>
            </a:pPr>
            <a:r>
              <a:rPr lang="en-US" sz="1800">
                <a:latin typeface="Verdana"/>
                <a:ea typeface="Calibri" panose="020F0502020204030204"/>
                <a:cs typeface="Calibri" panose="020F0502020204030204"/>
              </a:rPr>
              <a:t>Allow user to secure login and have their data saved in a database.</a:t>
            </a:r>
          </a:p>
          <a:p>
            <a:pPr>
              <a:buClr>
                <a:srgbClr val="FFFFFF"/>
              </a:buClr>
            </a:pPr>
            <a:r>
              <a:rPr lang="en-US" sz="2800">
                <a:latin typeface="Verdana"/>
                <a:ea typeface="Calibri" panose="020F0502020204030204"/>
                <a:cs typeface="Calibri" panose="020F0502020204030204"/>
              </a:rPr>
              <a:t>Backtracking Algorithm</a:t>
            </a:r>
          </a:p>
          <a:p>
            <a:pPr lvl="1">
              <a:buClr>
                <a:srgbClr val="FFFFFF"/>
              </a:buClr>
              <a:buFont typeface="Courier New"/>
              <a:buChar char="o"/>
            </a:pPr>
            <a:r>
              <a:rPr lang="en-US" sz="1800">
                <a:latin typeface="Verdana"/>
                <a:ea typeface="Calibri" panose="020F0502020204030204"/>
                <a:cs typeface="Calibri" panose="020F0502020204030204"/>
              </a:rPr>
              <a:t>Make suggestions for better schedules</a:t>
            </a:r>
          </a:p>
        </p:txBody>
      </p:sp>
    </p:spTree>
    <p:extLst>
      <p:ext uri="{BB962C8B-B14F-4D97-AF65-F5344CB8AC3E}">
        <p14:creationId xmlns:p14="http://schemas.microsoft.com/office/powerpoint/2010/main" val="251180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C9FA-A88E-48D5-59C8-BD03C9E8A60A}"/>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3200"/>
              <a:t>Project Schedule</a:t>
            </a:r>
          </a:p>
        </p:txBody>
      </p:sp>
      <p:sp>
        <p:nvSpPr>
          <p:cNvPr id="5" name="TextBox 4">
            <a:extLst>
              <a:ext uri="{FF2B5EF4-FFF2-40B4-BE49-F238E27FC236}">
                <a16:creationId xmlns:a16="http://schemas.microsoft.com/office/drawing/2014/main" id="{60995774-C6F4-42A2-42C6-AAB0CC794DDB}"/>
              </a:ext>
            </a:extLst>
          </p:cNvPr>
          <p:cNvSpPr txBox="1"/>
          <p:nvPr/>
        </p:nvSpPr>
        <p:spPr>
          <a:xfrm>
            <a:off x="685801" y="3009900"/>
            <a:ext cx="3771899" cy="27813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Aft>
                <a:spcPts val="1000"/>
              </a:spcAft>
              <a:buClr>
                <a:schemeClr val="tx1"/>
              </a:buClr>
              <a:buSzPct val="100000"/>
              <a:buFont typeface="Arial"/>
              <a:buChar char="•"/>
            </a:pPr>
            <a:r>
              <a:rPr lang="en-US" sz="3200"/>
              <a:t>Weekly Meetings!</a:t>
            </a:r>
            <a:endParaRPr lang="en-US" sz="3200">
              <a:ea typeface="Calibri"/>
              <a:cs typeface="Calibri"/>
            </a:endParaRPr>
          </a:p>
          <a:p>
            <a:pPr defTabSz="457200">
              <a:spcAft>
                <a:spcPts val="1000"/>
              </a:spcAft>
              <a:buClr>
                <a:schemeClr val="tx1"/>
              </a:buClr>
              <a:buSzPct val="100000"/>
              <a:buFont typeface="Arial"/>
              <a:buChar char="•"/>
            </a:pPr>
            <a:r>
              <a:rPr lang="en-US" sz="3200"/>
              <a:t>Wednesday @ 8pm!</a:t>
            </a:r>
            <a:endParaRPr lang="en-US" sz="3200">
              <a:ea typeface="Calibri"/>
              <a:cs typeface="Calibri"/>
            </a:endParaRPr>
          </a:p>
        </p:txBody>
      </p:sp>
      <p:graphicFrame>
        <p:nvGraphicFramePr>
          <p:cNvPr id="6" name="Table 5">
            <a:extLst>
              <a:ext uri="{FF2B5EF4-FFF2-40B4-BE49-F238E27FC236}">
                <a16:creationId xmlns:a16="http://schemas.microsoft.com/office/drawing/2014/main" id="{40330D60-6353-933A-9999-ED97F9B7E348}"/>
              </a:ext>
            </a:extLst>
          </p:cNvPr>
          <p:cNvGraphicFramePr>
            <a:graphicFrameLocks noGrp="1"/>
          </p:cNvGraphicFramePr>
          <p:nvPr>
            <p:extLst>
              <p:ext uri="{D42A27DB-BD31-4B8C-83A1-F6EECF244321}">
                <p14:modId xmlns:p14="http://schemas.microsoft.com/office/powerpoint/2010/main" val="907786146"/>
              </p:ext>
            </p:extLst>
          </p:nvPr>
        </p:nvGraphicFramePr>
        <p:xfrm>
          <a:off x="4838700" y="704905"/>
          <a:ext cx="5978529" cy="5070371"/>
        </p:xfrm>
        <a:graphic>
          <a:graphicData uri="http://schemas.openxmlformats.org/drawingml/2006/table">
            <a:tbl>
              <a:tblPr firstRow="1" bandRow="1">
                <a:tableStyleId>{125E5076-3810-47DD-B79F-674D7AD40C01}</a:tableStyleId>
              </a:tblPr>
              <a:tblGrid>
                <a:gridCol w="1634503">
                  <a:extLst>
                    <a:ext uri="{9D8B030D-6E8A-4147-A177-3AD203B41FA5}">
                      <a16:colId xmlns:a16="http://schemas.microsoft.com/office/drawing/2014/main" val="3599372750"/>
                    </a:ext>
                  </a:extLst>
                </a:gridCol>
                <a:gridCol w="2172012">
                  <a:extLst>
                    <a:ext uri="{9D8B030D-6E8A-4147-A177-3AD203B41FA5}">
                      <a16:colId xmlns:a16="http://schemas.microsoft.com/office/drawing/2014/main" val="2364450119"/>
                    </a:ext>
                  </a:extLst>
                </a:gridCol>
                <a:gridCol w="2172014">
                  <a:extLst>
                    <a:ext uri="{9D8B030D-6E8A-4147-A177-3AD203B41FA5}">
                      <a16:colId xmlns:a16="http://schemas.microsoft.com/office/drawing/2014/main" val="2467005580"/>
                    </a:ext>
                  </a:extLst>
                </a:gridCol>
              </a:tblGrid>
              <a:tr h="726903">
                <a:tc>
                  <a:txBody>
                    <a:bodyPr/>
                    <a:lstStyle/>
                    <a:p>
                      <a:pPr lvl="0">
                        <a:buNone/>
                      </a:pPr>
                      <a:endParaRPr lang="en-US" sz="3500">
                        <a:latin typeface="Verdana Pro"/>
                      </a:endParaRPr>
                    </a:p>
                  </a:txBody>
                  <a:tcPr marL="134611" marR="134611" marT="67306" marB="67306"/>
                </a:tc>
                <a:tc>
                  <a:txBody>
                    <a:bodyPr/>
                    <a:lstStyle/>
                    <a:p>
                      <a:pPr lvl="0" algn="ctr">
                        <a:buNone/>
                      </a:pPr>
                      <a:r>
                        <a:rPr lang="en-US" sz="3500">
                          <a:latin typeface="Verdana Pro"/>
                        </a:rPr>
                        <a:t>Start</a:t>
                      </a:r>
                      <a:endParaRPr lang="en-US" sz="2600"/>
                    </a:p>
                  </a:txBody>
                  <a:tcPr marL="134611" marR="134611" marT="67306" marB="67306" anchor="ctr"/>
                </a:tc>
                <a:tc>
                  <a:txBody>
                    <a:bodyPr/>
                    <a:lstStyle/>
                    <a:p>
                      <a:pPr lvl="0" algn="ctr">
                        <a:buNone/>
                      </a:pPr>
                      <a:r>
                        <a:rPr lang="en-US" sz="3500">
                          <a:latin typeface="Verdana Pro"/>
                        </a:rPr>
                        <a:t>End</a:t>
                      </a:r>
                      <a:endParaRPr lang="en-US" sz="2600"/>
                    </a:p>
                  </a:txBody>
                  <a:tcPr marL="134611" marR="134611" marT="67306" marB="67306" anchor="ctr"/>
                </a:tc>
                <a:extLst>
                  <a:ext uri="{0D108BD9-81ED-4DB2-BD59-A6C34878D82A}">
                    <a16:rowId xmlns:a16="http://schemas.microsoft.com/office/drawing/2014/main" val="2043444021"/>
                  </a:ext>
                </a:extLst>
              </a:tr>
              <a:tr h="1085867">
                <a:tc>
                  <a:txBody>
                    <a:bodyPr/>
                    <a:lstStyle/>
                    <a:p>
                      <a:pPr lvl="0" algn="ctr">
                        <a:buNone/>
                      </a:pPr>
                      <a:r>
                        <a:rPr lang="en-US" sz="2900">
                          <a:latin typeface="Verdana Pro"/>
                        </a:rPr>
                        <a:t>Sprint 0</a:t>
                      </a:r>
                      <a:endParaRPr lang="en-US" sz="2600"/>
                    </a:p>
                  </a:txBody>
                  <a:tcPr marL="134611" marR="134611" marT="67306" marB="67306" anchor="ctr"/>
                </a:tc>
                <a:tc>
                  <a:txBody>
                    <a:bodyPr/>
                    <a:lstStyle/>
                    <a:p>
                      <a:pPr lvl="0" algn="ctr">
                        <a:buNone/>
                      </a:pPr>
                      <a:r>
                        <a:rPr lang="en-US" sz="2900">
                          <a:latin typeface="Verdana Pro"/>
                        </a:rPr>
                        <a:t>January 21st</a:t>
                      </a:r>
                      <a:endParaRPr lang="en-US" sz="2600"/>
                    </a:p>
                  </a:txBody>
                  <a:tcPr marL="134611" marR="134611" marT="67306" marB="67306" anchor="ctr"/>
                </a:tc>
                <a:tc>
                  <a:txBody>
                    <a:bodyPr/>
                    <a:lstStyle/>
                    <a:p>
                      <a:pPr lvl="0" algn="ctr">
                        <a:buNone/>
                      </a:pPr>
                      <a:r>
                        <a:rPr lang="en-US" sz="2900">
                          <a:latin typeface="Verdana Pro"/>
                        </a:rPr>
                        <a:t>February 10th</a:t>
                      </a:r>
                      <a:endParaRPr lang="en-US" sz="2600"/>
                    </a:p>
                  </a:txBody>
                  <a:tcPr marL="134611" marR="134611" marT="67306" marB="67306" anchor="ctr"/>
                </a:tc>
                <a:extLst>
                  <a:ext uri="{0D108BD9-81ED-4DB2-BD59-A6C34878D82A}">
                    <a16:rowId xmlns:a16="http://schemas.microsoft.com/office/drawing/2014/main" val="2990081809"/>
                  </a:ext>
                </a:extLst>
              </a:tr>
              <a:tr h="1085867">
                <a:tc>
                  <a:txBody>
                    <a:bodyPr/>
                    <a:lstStyle/>
                    <a:p>
                      <a:pPr lvl="0" algn="ctr">
                        <a:buNone/>
                      </a:pPr>
                      <a:r>
                        <a:rPr lang="en-US" sz="2900">
                          <a:latin typeface="Verdana Pro"/>
                        </a:rPr>
                        <a:t>Sprint 1</a:t>
                      </a:r>
                      <a:endParaRPr lang="en-US" sz="2600"/>
                    </a:p>
                  </a:txBody>
                  <a:tcPr marL="134611" marR="134611" marT="67306" marB="67306" anchor="ctr"/>
                </a:tc>
                <a:tc>
                  <a:txBody>
                    <a:bodyPr/>
                    <a:lstStyle/>
                    <a:p>
                      <a:pPr lvl="0" algn="ctr">
                        <a:buNone/>
                      </a:pPr>
                      <a:r>
                        <a:rPr lang="en-US" sz="2900">
                          <a:latin typeface="Verdana Pro"/>
                        </a:rPr>
                        <a:t>February 11th</a:t>
                      </a:r>
                      <a:endParaRPr lang="en-US" sz="2600"/>
                    </a:p>
                  </a:txBody>
                  <a:tcPr marL="134611" marR="134611" marT="67306" marB="67306" anchor="ctr"/>
                </a:tc>
                <a:tc>
                  <a:txBody>
                    <a:bodyPr/>
                    <a:lstStyle/>
                    <a:p>
                      <a:pPr lvl="0" algn="ctr">
                        <a:buNone/>
                      </a:pPr>
                      <a:r>
                        <a:rPr lang="en-US" sz="2900">
                          <a:latin typeface="Verdana Pro"/>
                        </a:rPr>
                        <a:t>March 10th</a:t>
                      </a:r>
                      <a:endParaRPr lang="en-US" sz="2600"/>
                    </a:p>
                  </a:txBody>
                  <a:tcPr marL="134611" marR="134611" marT="67306" marB="67306" anchor="ctr"/>
                </a:tc>
                <a:extLst>
                  <a:ext uri="{0D108BD9-81ED-4DB2-BD59-A6C34878D82A}">
                    <a16:rowId xmlns:a16="http://schemas.microsoft.com/office/drawing/2014/main" val="4007911180"/>
                  </a:ext>
                </a:extLst>
              </a:tr>
              <a:tr h="1085867">
                <a:tc>
                  <a:txBody>
                    <a:bodyPr/>
                    <a:lstStyle/>
                    <a:p>
                      <a:pPr lvl="0" algn="ctr">
                        <a:buNone/>
                      </a:pPr>
                      <a:r>
                        <a:rPr lang="en-US" sz="2900">
                          <a:latin typeface="Verdana Pro"/>
                        </a:rPr>
                        <a:t>Sprint 2</a:t>
                      </a:r>
                      <a:endParaRPr lang="en-US" sz="2600"/>
                    </a:p>
                  </a:txBody>
                  <a:tcPr marL="134611" marR="134611" marT="67306" marB="67306" anchor="ctr"/>
                </a:tc>
                <a:tc>
                  <a:txBody>
                    <a:bodyPr/>
                    <a:lstStyle/>
                    <a:p>
                      <a:pPr lvl="0" algn="ctr">
                        <a:buNone/>
                      </a:pPr>
                      <a:r>
                        <a:rPr lang="en-US" sz="2900">
                          <a:latin typeface="Verdana Pro"/>
                        </a:rPr>
                        <a:t>March 11th</a:t>
                      </a:r>
                      <a:endParaRPr lang="en-US" sz="2600"/>
                    </a:p>
                  </a:txBody>
                  <a:tcPr marL="134611" marR="134611" marT="67306" marB="67306" anchor="ctr"/>
                </a:tc>
                <a:tc>
                  <a:txBody>
                    <a:bodyPr/>
                    <a:lstStyle/>
                    <a:p>
                      <a:pPr lvl="0" algn="ctr">
                        <a:buNone/>
                      </a:pPr>
                      <a:r>
                        <a:rPr lang="en-US" sz="2900">
                          <a:latin typeface="Verdana Pro"/>
                        </a:rPr>
                        <a:t>April 7th</a:t>
                      </a:r>
                      <a:endParaRPr lang="en-US" sz="2600"/>
                    </a:p>
                  </a:txBody>
                  <a:tcPr marL="134611" marR="134611" marT="67306" marB="67306" anchor="ctr"/>
                </a:tc>
                <a:extLst>
                  <a:ext uri="{0D108BD9-81ED-4DB2-BD59-A6C34878D82A}">
                    <a16:rowId xmlns:a16="http://schemas.microsoft.com/office/drawing/2014/main" val="4149189168"/>
                  </a:ext>
                </a:extLst>
              </a:tr>
              <a:tr h="1085867">
                <a:tc>
                  <a:txBody>
                    <a:bodyPr/>
                    <a:lstStyle/>
                    <a:p>
                      <a:pPr lvl="0" algn="ctr">
                        <a:buNone/>
                      </a:pPr>
                      <a:r>
                        <a:rPr lang="en-US" sz="2900">
                          <a:latin typeface="Verdana Pro"/>
                        </a:rPr>
                        <a:t>Sprint 3</a:t>
                      </a:r>
                    </a:p>
                  </a:txBody>
                  <a:tcPr marL="134611" marR="134611" marT="67306" marB="67306" anchor="ctr"/>
                </a:tc>
                <a:tc>
                  <a:txBody>
                    <a:bodyPr/>
                    <a:lstStyle/>
                    <a:p>
                      <a:pPr lvl="0" algn="ctr">
                        <a:buNone/>
                      </a:pPr>
                      <a:r>
                        <a:rPr lang="en-US" sz="2900">
                          <a:latin typeface="Verdana Pro"/>
                        </a:rPr>
                        <a:t>April 8th</a:t>
                      </a:r>
                    </a:p>
                  </a:txBody>
                  <a:tcPr marL="134611" marR="134611" marT="67306" marB="67306" anchor="ctr"/>
                </a:tc>
                <a:tc>
                  <a:txBody>
                    <a:bodyPr/>
                    <a:lstStyle/>
                    <a:p>
                      <a:pPr lvl="0" algn="ctr">
                        <a:buNone/>
                      </a:pPr>
                      <a:r>
                        <a:rPr lang="en-US" sz="2900">
                          <a:latin typeface="Verdana Pro"/>
                        </a:rPr>
                        <a:t>May 5th</a:t>
                      </a:r>
                    </a:p>
                  </a:txBody>
                  <a:tcPr marL="134611" marR="134611" marT="67306" marB="67306" anchor="ctr"/>
                </a:tc>
                <a:extLst>
                  <a:ext uri="{0D108BD9-81ED-4DB2-BD59-A6C34878D82A}">
                    <a16:rowId xmlns:a16="http://schemas.microsoft.com/office/drawing/2014/main" val="2091110738"/>
                  </a:ext>
                </a:extLst>
              </a:tr>
            </a:tbl>
          </a:graphicData>
        </a:graphic>
      </p:graphicFrame>
    </p:spTree>
    <p:extLst>
      <p:ext uri="{BB962C8B-B14F-4D97-AF65-F5344CB8AC3E}">
        <p14:creationId xmlns:p14="http://schemas.microsoft.com/office/powerpoint/2010/main" val="218879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B21B45-DA05-8A37-B57B-AF1FF11BA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7EF2E-323A-814F-37A8-77269FCF3521}"/>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a:t>
            </a:r>
          </a:p>
        </p:txBody>
      </p:sp>
      <p:graphicFrame>
        <p:nvGraphicFramePr>
          <p:cNvPr id="24" name="TextBox 3">
            <a:extLst>
              <a:ext uri="{FF2B5EF4-FFF2-40B4-BE49-F238E27FC236}">
                <a16:creationId xmlns:a16="http://schemas.microsoft.com/office/drawing/2014/main" id="{13C6B152-7100-1964-499D-16BB86078976}"/>
              </a:ext>
            </a:extLst>
          </p:cNvPr>
          <p:cNvGraphicFramePr/>
          <p:nvPr>
            <p:extLst>
              <p:ext uri="{D42A27DB-BD31-4B8C-83A1-F6EECF244321}">
                <p14:modId xmlns:p14="http://schemas.microsoft.com/office/powerpoint/2010/main" val="3642970389"/>
              </p:ext>
            </p:extLst>
          </p:nvPr>
        </p:nvGraphicFramePr>
        <p:xfrm>
          <a:off x="685800" y="2065314"/>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558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48D9FCE-7668-FBAB-6EB3-0D2D2BA38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481DE-9FCD-80D0-742E-8DB4F612C03E}"/>
              </a:ext>
            </a:extLst>
          </p:cNvPr>
          <p:cNvSpPr>
            <a:spLocks noGrp="1"/>
          </p:cNvSpPr>
          <p:nvPr>
            <p:ph type="title"/>
          </p:nvPr>
        </p:nvSpPr>
        <p:spPr>
          <a:xfrm>
            <a:off x="685801" y="609600"/>
            <a:ext cx="10131425" cy="1456267"/>
          </a:xfrm>
        </p:spPr>
        <p:txBody>
          <a:bodyPr vert="horz" lIns="91440" tIns="45720" rIns="91440" bIns="45720" rtlCol="0">
            <a:normAutofit/>
          </a:bodyPr>
          <a:lstStyle/>
          <a:p>
            <a:r>
              <a:rPr lang="en-US"/>
              <a:t>Team Working Agreement CONT.</a:t>
            </a:r>
          </a:p>
        </p:txBody>
      </p:sp>
      <p:graphicFrame>
        <p:nvGraphicFramePr>
          <p:cNvPr id="24" name="TextBox 3">
            <a:extLst>
              <a:ext uri="{FF2B5EF4-FFF2-40B4-BE49-F238E27FC236}">
                <a16:creationId xmlns:a16="http://schemas.microsoft.com/office/drawing/2014/main" id="{C5FAB6F1-F0E1-563B-B545-D095D86973D2}"/>
              </a:ext>
            </a:extLst>
          </p:cNvPr>
          <p:cNvGraphicFramePr/>
          <p:nvPr>
            <p:extLst>
              <p:ext uri="{D42A27DB-BD31-4B8C-83A1-F6EECF244321}">
                <p14:modId xmlns:p14="http://schemas.microsoft.com/office/powerpoint/2010/main" val="966358543"/>
              </p:ext>
            </p:extLst>
          </p:nvPr>
        </p:nvGraphicFramePr>
        <p:xfrm>
          <a:off x="685800" y="2062753"/>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748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7ED923C-3A72-8689-876F-C11B2976263C}"/>
              </a:ext>
            </a:extLst>
          </p:cNvPr>
          <p:cNvSpPr>
            <a:spLocks noGrp="1"/>
          </p:cNvSpPr>
          <p:nvPr>
            <p:ph type="title"/>
          </p:nvPr>
        </p:nvSpPr>
        <p:spPr>
          <a:xfrm>
            <a:off x="1380067" y="838200"/>
            <a:ext cx="9437159" cy="1227667"/>
          </a:xfrm>
        </p:spPr>
        <p:txBody>
          <a:bodyPr vert="horz" lIns="91440" tIns="45720" rIns="91440" bIns="45720" rtlCol="0" anchor="ctr">
            <a:normAutofit/>
          </a:bodyPr>
          <a:lstStyle/>
          <a:p>
            <a:r>
              <a:rPr lang="en-US"/>
              <a:t>Retrospective (SS)</a:t>
            </a:r>
          </a:p>
        </p:txBody>
      </p:sp>
      <p:sp>
        <p:nvSpPr>
          <p:cNvPr id="4" name="TextBox 3">
            <a:extLst>
              <a:ext uri="{FF2B5EF4-FFF2-40B4-BE49-F238E27FC236}">
                <a16:creationId xmlns:a16="http://schemas.microsoft.com/office/drawing/2014/main" id="{6BA4769B-0F06-2D95-10C0-248229BFA68E}"/>
              </a:ext>
            </a:extLst>
          </p:cNvPr>
          <p:cNvSpPr txBox="1"/>
          <p:nvPr/>
        </p:nvSpPr>
        <p:spPr>
          <a:xfrm>
            <a:off x="1151467" y="1397001"/>
            <a:ext cx="9437159" cy="37846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Aft>
                <a:spcPts val="1000"/>
              </a:spcAft>
              <a:buClr>
                <a:schemeClr val="tx1"/>
              </a:buClr>
              <a:buSzPct val="100000"/>
              <a:buFont typeface="Arial"/>
              <a:buChar char="•"/>
            </a:pPr>
            <a:r>
              <a:rPr lang="en-US" b="1"/>
              <a:t>What went well?</a:t>
            </a:r>
          </a:p>
          <a:p>
            <a:pPr marL="285750" indent="-285750" defTabSz="457200">
              <a:spcAft>
                <a:spcPts val="1000"/>
              </a:spcAft>
              <a:buClr>
                <a:schemeClr val="tx1"/>
              </a:buClr>
              <a:buSzPct val="100000"/>
              <a:buFont typeface="Arial"/>
              <a:buChar char="•"/>
            </a:pPr>
            <a:r>
              <a:rPr lang="en-US"/>
              <a:t>We all agreed to use Microsoft Teams to communicate meeting times and conflicts.</a:t>
            </a:r>
          </a:p>
          <a:p>
            <a:pPr marL="285750" indent="-285750" defTabSz="457200">
              <a:spcAft>
                <a:spcPts val="1000"/>
              </a:spcAft>
              <a:buClr>
                <a:schemeClr val="tx1"/>
              </a:buClr>
              <a:buSzPct val="100000"/>
              <a:buFont typeface="Arial"/>
              <a:buChar char="•"/>
            </a:pPr>
            <a:r>
              <a:rPr lang="en-US"/>
              <a:t>We were all able to pick an idea that we all agreed upon easily. Sabrina and Victor have personal uses for this app, which makes it more meaningful and purposeful.</a:t>
            </a:r>
          </a:p>
          <a:p>
            <a:pPr marL="285750" indent="-285750" defTabSz="457200">
              <a:spcAft>
                <a:spcPts val="1000"/>
              </a:spcAft>
              <a:buClr>
                <a:schemeClr val="tx1"/>
              </a:buClr>
              <a:buSzPct val="100000"/>
              <a:buFont typeface="Arial"/>
              <a:buChar char="•"/>
            </a:pPr>
            <a:r>
              <a:rPr lang="en-US"/>
              <a:t>We all communicated effectively and felt good at the end of the meeting and had a clear goal. </a:t>
            </a:r>
          </a:p>
          <a:p>
            <a:pPr marL="285750" indent="-285750" defTabSz="457200">
              <a:spcAft>
                <a:spcPts val="1000"/>
              </a:spcAft>
              <a:buClr>
                <a:schemeClr val="tx1"/>
              </a:buClr>
              <a:buSzPct val="100000"/>
              <a:buFont typeface="Arial"/>
              <a:buChar char="•"/>
            </a:pPr>
            <a:r>
              <a:rPr lang="en-US"/>
              <a:t>We divided the tasks rather quickly and evenly.</a:t>
            </a:r>
          </a:p>
          <a:p>
            <a:pPr marL="285750" indent="-285750" defTabSz="457200">
              <a:spcAft>
                <a:spcPts val="1000"/>
              </a:spcAft>
              <a:buClr>
                <a:schemeClr val="tx1"/>
              </a:buClr>
              <a:buSzPct val="100000"/>
              <a:buFont typeface="Arial"/>
              <a:buChar char="•"/>
            </a:pPr>
            <a:endParaRPr lang="en-US"/>
          </a:p>
        </p:txBody>
      </p:sp>
    </p:spTree>
    <p:extLst>
      <p:ext uri="{BB962C8B-B14F-4D97-AF65-F5344CB8AC3E}">
        <p14:creationId xmlns:p14="http://schemas.microsoft.com/office/powerpoint/2010/main" val="127909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4459E8C-A31A-C1B7-CE69-7642B39EC92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F4597A9-E5EE-7E65-8761-53BC087F1D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Freeform 5">
            <a:extLst>
              <a:ext uri="{FF2B5EF4-FFF2-40B4-BE49-F238E27FC236}">
                <a16:creationId xmlns:a16="http://schemas.microsoft.com/office/drawing/2014/main" id="{D6427B69-897B-506C-7F32-5C2F5D7F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4113329-FFAB-6ADE-3CD5-E1140D945995}"/>
              </a:ext>
            </a:extLst>
          </p:cNvPr>
          <p:cNvSpPr>
            <a:spLocks noGrp="1"/>
          </p:cNvSpPr>
          <p:nvPr>
            <p:ph type="title"/>
          </p:nvPr>
        </p:nvSpPr>
        <p:spPr>
          <a:xfrm>
            <a:off x="1380067" y="479612"/>
            <a:ext cx="9437159" cy="1227667"/>
          </a:xfrm>
        </p:spPr>
        <p:txBody>
          <a:bodyPr vert="horz" lIns="91440" tIns="45720" rIns="91440" bIns="45720" rtlCol="0" anchor="ctr">
            <a:normAutofit/>
          </a:bodyPr>
          <a:lstStyle/>
          <a:p>
            <a:r>
              <a:rPr lang="en-US"/>
              <a:t>Retrospective (SS)</a:t>
            </a:r>
          </a:p>
        </p:txBody>
      </p:sp>
      <p:sp>
        <p:nvSpPr>
          <p:cNvPr id="5" name="TextBox 4">
            <a:extLst>
              <a:ext uri="{FF2B5EF4-FFF2-40B4-BE49-F238E27FC236}">
                <a16:creationId xmlns:a16="http://schemas.microsoft.com/office/drawing/2014/main" id="{0D29E6B1-6142-9D22-8BA6-B474BA27DE6E}"/>
              </a:ext>
            </a:extLst>
          </p:cNvPr>
          <p:cNvSpPr txBox="1"/>
          <p:nvPr/>
        </p:nvSpPr>
        <p:spPr>
          <a:xfrm>
            <a:off x="1376692" y="1535245"/>
            <a:ext cx="9684259" cy="37702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a:cs typeface="Segoe UI"/>
              </a:rPr>
              <a:t>What could we improve?</a:t>
            </a:r>
            <a:endParaRPr lang="en-US" sz="2400"/>
          </a:p>
          <a:p>
            <a:pPr marL="285750" indent="-285750">
              <a:spcAft>
                <a:spcPts val="600"/>
              </a:spcAft>
              <a:buFont typeface="Arial,Sans-Serif"/>
              <a:buChar char="•"/>
            </a:pPr>
            <a:r>
              <a:rPr lang="en-US">
                <a:ea typeface="Calibri"/>
                <a:cs typeface="Arial"/>
              </a:rPr>
              <a:t>We all agreed for the following sprints that time management is going to be crucial. We began sprint 0 a little delayed and want to avoid making errors due to time constraints.</a:t>
            </a:r>
          </a:p>
          <a:p>
            <a:pPr marL="285750" indent="-285750">
              <a:spcAft>
                <a:spcPts val="600"/>
              </a:spcAft>
              <a:buFont typeface="Arial,Sans-Serif"/>
              <a:buChar char="•"/>
            </a:pPr>
            <a:r>
              <a:rPr lang="en-US">
                <a:ea typeface="Calibri"/>
                <a:cs typeface="Arial"/>
              </a:rPr>
              <a:t>We agreed to be very specific with what tasks each person must do to avoid overlap and frustration.</a:t>
            </a:r>
          </a:p>
          <a:p>
            <a:pPr marL="285750" indent="-285750">
              <a:spcAft>
                <a:spcPts val="600"/>
              </a:spcAft>
              <a:buFont typeface="Arial,Sans-Serif"/>
              <a:buChar char="•"/>
            </a:pPr>
            <a:r>
              <a:rPr lang="en-US">
                <a:ea typeface="Calibri"/>
                <a:cs typeface="Arial"/>
              </a:rPr>
              <a:t>We agreed to do a better job of documenting the meetings and deciding who will take notes for the meeting that everyone will have access to. </a:t>
            </a:r>
          </a:p>
          <a:p>
            <a:pPr marL="285750" indent="-285750">
              <a:spcAft>
                <a:spcPts val="600"/>
              </a:spcAft>
              <a:buFont typeface="Arial,Sans-Serif"/>
              <a:buChar char="•"/>
            </a:pPr>
            <a:r>
              <a:rPr lang="en-US">
                <a:ea typeface="Calibri"/>
                <a:cs typeface="Arial"/>
              </a:rPr>
              <a:t>We agreed that every meeting we will began by evaluating our progress towards our goal.</a:t>
            </a:r>
          </a:p>
          <a:p>
            <a:pPr marL="285750" indent="-285750">
              <a:spcAft>
                <a:spcPts val="600"/>
              </a:spcAft>
              <a:buFont typeface="Arial,Sans-Serif"/>
              <a:buChar char="•"/>
            </a:pPr>
            <a:r>
              <a:rPr lang="en-US">
                <a:ea typeface="Calibri"/>
                <a:cs typeface="Arial"/>
              </a:rPr>
              <a:t>We will re-evaluate areas of improvement after every sprint.</a:t>
            </a:r>
          </a:p>
          <a:p>
            <a:pPr marL="285750" indent="-285750">
              <a:spcAft>
                <a:spcPts val="600"/>
              </a:spcAft>
              <a:buFont typeface="Arial,Sans-Serif"/>
              <a:buChar char="•"/>
            </a:pPr>
            <a:r>
              <a:rPr lang="en-US">
                <a:ea typeface="Calibri"/>
                <a:cs typeface="Arial"/>
              </a:rPr>
              <a:t>We will continue to build on our skills and continue to do research that will enhance our project. </a:t>
            </a:r>
          </a:p>
          <a:p>
            <a:pPr marL="285750" indent="-285750">
              <a:spcAft>
                <a:spcPts val="600"/>
              </a:spcAft>
              <a:buFont typeface="Arial,Sans-Serif"/>
              <a:buChar char="•"/>
            </a:pPr>
            <a:endParaRPr lang="en-US">
              <a:ea typeface="Calibri"/>
              <a:cs typeface="Arial"/>
            </a:endParaRPr>
          </a:p>
        </p:txBody>
      </p:sp>
    </p:spTree>
    <p:extLst>
      <p:ext uri="{BB962C8B-B14F-4D97-AF65-F5344CB8AC3E}">
        <p14:creationId xmlns:p14="http://schemas.microsoft.com/office/powerpoint/2010/main" val="211625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18C3-3B7A-513D-2482-42A5BB29F9D3}"/>
              </a:ext>
            </a:extLst>
          </p:cNvPr>
          <p:cNvSpPr>
            <a:spLocks noGrp="1"/>
          </p:cNvSpPr>
          <p:nvPr>
            <p:ph type="title"/>
          </p:nvPr>
        </p:nvSpPr>
        <p:spPr/>
        <p:txBody>
          <a:bodyPr/>
          <a:lstStyle/>
          <a:p>
            <a:r>
              <a:rPr lang="en-US">
                <a:latin typeface="Verdana Pro"/>
                <a:ea typeface="Calibri Light"/>
                <a:cs typeface="Calibri Light"/>
              </a:rPr>
              <a:t>Group Wiki Link</a:t>
            </a:r>
            <a:endParaRPr lang="en-US">
              <a:latin typeface="Verdana Pro"/>
            </a:endParaRPr>
          </a:p>
        </p:txBody>
      </p:sp>
      <p:sp>
        <p:nvSpPr>
          <p:cNvPr id="3" name="Content Placeholder 2">
            <a:extLst>
              <a:ext uri="{FF2B5EF4-FFF2-40B4-BE49-F238E27FC236}">
                <a16:creationId xmlns:a16="http://schemas.microsoft.com/office/drawing/2014/main" id="{BD416820-7B9D-BA6E-865A-FD5E9F537919}"/>
              </a:ext>
            </a:extLst>
          </p:cNvPr>
          <p:cNvSpPr>
            <a:spLocks noGrp="1"/>
          </p:cNvSpPr>
          <p:nvPr>
            <p:ph idx="1"/>
          </p:nvPr>
        </p:nvSpPr>
        <p:spPr/>
        <p:txBody>
          <a:bodyPr>
            <a:normAutofit/>
          </a:bodyPr>
          <a:lstStyle/>
          <a:p>
            <a:pPr marL="0" indent="0">
              <a:buNone/>
            </a:pPr>
            <a:r>
              <a:rPr lang="en-US" sz="3200">
                <a:latin typeface="Verdana Pro"/>
                <a:ea typeface="+mn-lt"/>
                <a:cs typeface="+mn-lt"/>
                <a:hlinkClick r:id="rId2"/>
              </a:rPr>
              <a:t>https://github.com/htmw/2025SA-Team1/wiki</a:t>
            </a:r>
            <a:endParaRPr lang="en-US" sz="3200">
              <a:latin typeface="Verdana Pro"/>
            </a:endParaRPr>
          </a:p>
        </p:txBody>
      </p:sp>
    </p:spTree>
    <p:extLst>
      <p:ext uri="{BB962C8B-B14F-4D97-AF65-F5344CB8AC3E}">
        <p14:creationId xmlns:p14="http://schemas.microsoft.com/office/powerpoint/2010/main" val="223562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0646C-DE34-BBDC-3EA8-49A78C583214}"/>
              </a:ext>
            </a:extLst>
          </p:cNvPr>
          <p:cNvSpPr>
            <a:spLocks noGrp="1"/>
          </p:cNvSpPr>
          <p:nvPr>
            <p:ph type="title"/>
          </p:nvPr>
        </p:nvSpPr>
        <p:spPr>
          <a:xfrm>
            <a:off x="685799" y="1150076"/>
            <a:ext cx="3659389" cy="4557849"/>
          </a:xfrm>
        </p:spPr>
        <p:txBody>
          <a:bodyPr>
            <a:normAutofit/>
          </a:bodyPr>
          <a:lstStyle/>
          <a:p>
            <a:pPr algn="r"/>
            <a:r>
              <a:rPr lang="en-US">
                <a:ea typeface="Calibri Light"/>
                <a:cs typeface="Calibri Light"/>
              </a:rPr>
              <a:t>Agenda </a:t>
            </a:r>
            <a:br>
              <a:rPr lang="en-US">
                <a:ea typeface="Calibri Light"/>
                <a:cs typeface="Calibri Light"/>
              </a:rPr>
            </a:b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F898C9-1335-3F74-9079-B70AEA4CEDA6}"/>
              </a:ext>
            </a:extLst>
          </p:cNvPr>
          <p:cNvSpPr>
            <a:spLocks noGrp="1"/>
          </p:cNvSpPr>
          <p:nvPr>
            <p:ph idx="1"/>
          </p:nvPr>
        </p:nvSpPr>
        <p:spPr>
          <a:xfrm>
            <a:off x="4854187" y="1665547"/>
            <a:ext cx="6517543" cy="4557849"/>
          </a:xfrm>
        </p:spPr>
        <p:txBody>
          <a:bodyPr vert="horz" lIns="91440" tIns="45720" rIns="91440" bIns="45720" rtlCol="0" anchor="ctr">
            <a:noAutofit/>
          </a:bodyPr>
          <a:lstStyle/>
          <a:p>
            <a:pPr marL="342900" indent="-342900">
              <a:lnSpc>
                <a:spcPct val="90000"/>
              </a:lnSpc>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r>
              <a:rPr lang="en-US" sz="2800">
                <a:ea typeface="Calibri" panose="020F0502020204030204"/>
                <a:cs typeface="Calibri" panose="020F0502020204030204"/>
              </a:rPr>
              <a:t>Team Member Roles and Responsibilities</a:t>
            </a:r>
          </a:p>
          <a:p>
            <a:pPr marL="342900" indent="-342900">
              <a:lnSpc>
                <a:spcPct val="90000"/>
              </a:lnSpc>
              <a:buClr>
                <a:srgbClr val="FFFFFF"/>
              </a:buClr>
              <a:buAutoNum type="arabicPeriod"/>
            </a:pPr>
            <a:r>
              <a:rPr lang="en-US" sz="2800">
                <a:ea typeface="Calibri" panose="020F0502020204030204"/>
                <a:cs typeface="Calibri" panose="020F0502020204030204"/>
              </a:rPr>
              <a:t>Problem Statement </a:t>
            </a:r>
          </a:p>
          <a:p>
            <a:pPr marL="342900" indent="-342900">
              <a:lnSpc>
                <a:spcPct val="90000"/>
              </a:lnSpc>
              <a:buClr>
                <a:srgbClr val="FFFFFF"/>
              </a:buClr>
              <a:buAutoNum type="arabicPeriod"/>
            </a:pPr>
            <a:r>
              <a:rPr lang="en-US" sz="2800">
                <a:ea typeface="Calibri" panose="020F0502020204030204"/>
                <a:cs typeface="Calibri" panose="020F0502020204030204"/>
              </a:rPr>
              <a:t>Project Description</a:t>
            </a:r>
          </a:p>
          <a:p>
            <a:pPr marL="342900" indent="-342900">
              <a:lnSpc>
                <a:spcPct val="90000"/>
              </a:lnSpc>
              <a:buClr>
                <a:srgbClr val="FFFFFF"/>
              </a:buClr>
              <a:buAutoNum type="arabicPeriod"/>
            </a:pPr>
            <a:r>
              <a:rPr lang="en-US" sz="2800">
                <a:ea typeface="Calibri" panose="020F0502020204030204"/>
                <a:cs typeface="Calibri" panose="020F0502020204030204"/>
              </a:rPr>
              <a:t>Personas</a:t>
            </a:r>
          </a:p>
          <a:p>
            <a:pPr marL="342900" indent="-342900">
              <a:lnSpc>
                <a:spcPct val="90000"/>
              </a:lnSpc>
              <a:buClr>
                <a:srgbClr val="FFFFFF"/>
              </a:buClr>
              <a:buAutoNum type="arabicPeriod"/>
            </a:pPr>
            <a:r>
              <a:rPr lang="en-US" sz="2800">
                <a:ea typeface="Calibri" panose="020F0502020204030204"/>
                <a:cs typeface="Calibri" panose="020F0502020204030204"/>
              </a:rPr>
              <a:t>Technologies</a:t>
            </a:r>
          </a:p>
          <a:p>
            <a:pPr marL="342900" indent="-342900">
              <a:lnSpc>
                <a:spcPct val="90000"/>
              </a:lnSpc>
              <a:buClr>
                <a:srgbClr val="FFFFFF"/>
              </a:buClr>
              <a:buAutoNum type="arabicPeriod"/>
            </a:pPr>
            <a:r>
              <a:rPr lang="en-US" sz="2800">
                <a:ea typeface="Calibri" panose="020F0502020204030204"/>
                <a:cs typeface="Calibri" panose="020F0502020204030204"/>
              </a:rPr>
              <a:t>Algorithms</a:t>
            </a:r>
          </a:p>
          <a:p>
            <a:pPr marL="342900" indent="-342900">
              <a:lnSpc>
                <a:spcPct val="90000"/>
              </a:lnSpc>
              <a:buClr>
                <a:srgbClr val="FFFFFF"/>
              </a:buClr>
              <a:buAutoNum type="arabicPeriod"/>
            </a:pPr>
            <a:r>
              <a:rPr lang="en-US" sz="2800">
                <a:ea typeface="Calibri" panose="020F0502020204030204"/>
                <a:cs typeface="Calibri" panose="020F0502020204030204"/>
              </a:rPr>
              <a:t>Project Schedule</a:t>
            </a:r>
          </a:p>
          <a:p>
            <a:pPr marL="342900" indent="-342900">
              <a:lnSpc>
                <a:spcPct val="90000"/>
              </a:lnSpc>
              <a:buClr>
                <a:srgbClr val="FFFFFF"/>
              </a:buClr>
              <a:buAutoNum type="arabicPeriod"/>
            </a:pPr>
            <a:r>
              <a:rPr lang="en-US" sz="2800">
                <a:ea typeface="Calibri" panose="020F0502020204030204"/>
                <a:cs typeface="Calibri" panose="020F0502020204030204"/>
              </a:rPr>
              <a:t>Team Working Agreement</a:t>
            </a:r>
          </a:p>
          <a:p>
            <a:pPr marL="342900" indent="-342900">
              <a:lnSpc>
                <a:spcPct val="90000"/>
              </a:lnSpc>
              <a:buClr>
                <a:srgbClr val="FFFFFF"/>
              </a:buClr>
              <a:buAutoNum type="arabicPeriod"/>
            </a:pPr>
            <a:r>
              <a:rPr lang="en-US" sz="2800">
                <a:ea typeface="Calibri" panose="020F0502020204030204"/>
                <a:cs typeface="Calibri" panose="020F0502020204030204"/>
              </a:rPr>
              <a:t>Retrospective</a:t>
            </a:r>
          </a:p>
          <a:p>
            <a:pPr marL="342900" indent="-342900">
              <a:lnSpc>
                <a:spcPct val="90000"/>
              </a:lnSpc>
              <a:buClr>
                <a:srgbClr val="FFFFFF"/>
              </a:buClr>
              <a:buAutoNum type="arabicPeriod"/>
            </a:pPr>
            <a:r>
              <a:rPr lang="en-US" sz="2800">
                <a:ea typeface="Calibri" panose="020F0502020204030204"/>
                <a:cs typeface="Calibri" panose="020F0502020204030204"/>
              </a:rPr>
              <a:t>Group Wiki Page</a:t>
            </a: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a:p>
            <a:pPr marL="342900" indent="-342900">
              <a:lnSpc>
                <a:spcPct val="90000"/>
              </a:lnSpc>
              <a:buClr>
                <a:srgbClr val="FFFFFF"/>
              </a:buClr>
              <a:buAutoNum type="arabicPeriod"/>
            </a:pPr>
            <a:endParaRPr lang="en-US" sz="1700">
              <a:ea typeface="Calibri" panose="020F0502020204030204"/>
              <a:cs typeface="Calibri" panose="020F0502020204030204"/>
            </a:endParaRPr>
          </a:p>
        </p:txBody>
      </p:sp>
    </p:spTree>
    <p:extLst>
      <p:ext uri="{BB962C8B-B14F-4D97-AF65-F5344CB8AC3E}">
        <p14:creationId xmlns:p14="http://schemas.microsoft.com/office/powerpoint/2010/main" val="344137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79F-2E1D-26A1-7C86-05F2483E4D33}"/>
              </a:ext>
            </a:extLst>
          </p:cNvPr>
          <p:cNvSpPr>
            <a:spLocks noGrp="1"/>
          </p:cNvSpPr>
          <p:nvPr>
            <p:ph type="title"/>
          </p:nvPr>
        </p:nvSpPr>
        <p:spPr/>
        <p:txBody>
          <a:bodyPr/>
          <a:lstStyle/>
          <a:p>
            <a:r>
              <a:rPr lang="en-US">
                <a:ea typeface="Calibri Light"/>
                <a:cs typeface="Calibri Light"/>
              </a:rPr>
              <a:t>Team Members</a:t>
            </a:r>
            <a:endParaRPr lang="en-US"/>
          </a:p>
        </p:txBody>
      </p:sp>
      <p:pic>
        <p:nvPicPr>
          <p:cNvPr id="6" name="Picture 5" descr="A person with long hair smiling&#10;&#10;AI-generated content may be incorrect.">
            <a:extLst>
              <a:ext uri="{FF2B5EF4-FFF2-40B4-BE49-F238E27FC236}">
                <a16:creationId xmlns:a16="http://schemas.microsoft.com/office/drawing/2014/main" id="{314DB29B-D555-860A-4A56-60683D093ACF}"/>
              </a:ext>
            </a:extLst>
          </p:cNvPr>
          <p:cNvPicPr>
            <a:picLocks noChangeAspect="1"/>
          </p:cNvPicPr>
          <p:nvPr/>
        </p:nvPicPr>
        <p:blipFill>
          <a:blip r:embed="rId2"/>
          <a:stretch>
            <a:fillRect/>
          </a:stretch>
        </p:blipFill>
        <p:spPr>
          <a:xfrm>
            <a:off x="525668" y="1879088"/>
            <a:ext cx="2501848" cy="2514237"/>
          </a:xfrm>
          <a:prstGeom prst="rect">
            <a:avLst/>
          </a:prstGeom>
        </p:spPr>
      </p:pic>
      <p:pic>
        <p:nvPicPr>
          <p:cNvPr id="9" name="Content Placeholder 8" descr="A person with a beard smiling&#10;&#10;AI-generated content may be incorrect.">
            <a:extLst>
              <a:ext uri="{FF2B5EF4-FFF2-40B4-BE49-F238E27FC236}">
                <a16:creationId xmlns:a16="http://schemas.microsoft.com/office/drawing/2014/main" id="{E83E7C6F-461A-8CC2-20CE-A2B3C5DF76A6}"/>
              </a:ext>
            </a:extLst>
          </p:cNvPr>
          <p:cNvPicPr>
            <a:picLocks noGrp="1" noChangeAspect="1"/>
          </p:cNvPicPr>
          <p:nvPr>
            <p:ph idx="1"/>
          </p:nvPr>
        </p:nvPicPr>
        <p:blipFill>
          <a:blip r:embed="rId3"/>
          <a:stretch>
            <a:fillRect/>
          </a:stretch>
        </p:blipFill>
        <p:spPr>
          <a:xfrm>
            <a:off x="3223286" y="1880659"/>
            <a:ext cx="2161607" cy="3457859"/>
          </a:xfrm>
        </p:spPr>
      </p:pic>
      <p:pic>
        <p:nvPicPr>
          <p:cNvPr id="3" name="Picture 2" descr="A person smiling at camera&#10;&#10;AI-generated content may be incorrect.">
            <a:extLst>
              <a:ext uri="{FF2B5EF4-FFF2-40B4-BE49-F238E27FC236}">
                <a16:creationId xmlns:a16="http://schemas.microsoft.com/office/drawing/2014/main" id="{800C401F-EBA3-8D0D-62E8-01267258459C}"/>
              </a:ext>
            </a:extLst>
          </p:cNvPr>
          <p:cNvPicPr>
            <a:picLocks noChangeAspect="1"/>
          </p:cNvPicPr>
          <p:nvPr/>
        </p:nvPicPr>
        <p:blipFill>
          <a:blip r:embed="rId4"/>
          <a:stretch>
            <a:fillRect/>
          </a:stretch>
        </p:blipFill>
        <p:spPr>
          <a:xfrm>
            <a:off x="5747876" y="1878060"/>
            <a:ext cx="2603286" cy="2501517"/>
          </a:xfrm>
          <a:prstGeom prst="rect">
            <a:avLst/>
          </a:prstGeom>
        </p:spPr>
      </p:pic>
      <p:sp>
        <p:nvSpPr>
          <p:cNvPr id="10" name="TextBox 9">
            <a:extLst>
              <a:ext uri="{FF2B5EF4-FFF2-40B4-BE49-F238E27FC236}">
                <a16:creationId xmlns:a16="http://schemas.microsoft.com/office/drawing/2014/main" id="{1E5A0BD7-C088-730C-2C5E-0C36F576C274}"/>
              </a:ext>
            </a:extLst>
          </p:cNvPr>
          <p:cNvSpPr txBox="1"/>
          <p:nvPr/>
        </p:nvSpPr>
        <p:spPr>
          <a:xfrm>
            <a:off x="526676" y="4403910"/>
            <a:ext cx="2207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Sabrina </a:t>
            </a:r>
            <a:r>
              <a:rPr lang="en-US" err="1">
                <a:ea typeface="Calibri"/>
                <a:cs typeface="Calibri"/>
              </a:rPr>
              <a:t>Scaccio</a:t>
            </a:r>
            <a:r>
              <a:rPr lang="en-US">
                <a:ea typeface="Calibri"/>
                <a:cs typeface="Calibri"/>
              </a:rPr>
              <a:t>: Scrum Master / Developer</a:t>
            </a:r>
          </a:p>
        </p:txBody>
      </p:sp>
      <p:sp>
        <p:nvSpPr>
          <p:cNvPr id="12" name="TextBox 11">
            <a:extLst>
              <a:ext uri="{FF2B5EF4-FFF2-40B4-BE49-F238E27FC236}">
                <a16:creationId xmlns:a16="http://schemas.microsoft.com/office/drawing/2014/main" id="{B07C7EE7-DA67-9A37-0984-FC749C247AEC}"/>
              </a:ext>
            </a:extLst>
          </p:cNvPr>
          <p:cNvSpPr txBox="1"/>
          <p:nvPr/>
        </p:nvSpPr>
        <p:spPr>
          <a:xfrm>
            <a:off x="5752352" y="4403144"/>
            <a:ext cx="2532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Justin Rivera: </a:t>
            </a:r>
          </a:p>
          <a:p>
            <a:r>
              <a:rPr lang="en-US">
                <a:ea typeface="Calibri"/>
                <a:cs typeface="Calibri"/>
              </a:rPr>
              <a:t>Front End Developer</a:t>
            </a:r>
          </a:p>
        </p:txBody>
      </p:sp>
      <p:sp>
        <p:nvSpPr>
          <p:cNvPr id="13" name="TextBox 12">
            <a:extLst>
              <a:ext uri="{FF2B5EF4-FFF2-40B4-BE49-F238E27FC236}">
                <a16:creationId xmlns:a16="http://schemas.microsoft.com/office/drawing/2014/main" id="{B084C114-0B0F-59A9-EF3B-E2FAE7365C02}"/>
              </a:ext>
            </a:extLst>
          </p:cNvPr>
          <p:cNvSpPr txBox="1"/>
          <p:nvPr/>
        </p:nvSpPr>
        <p:spPr>
          <a:xfrm>
            <a:off x="3219822" y="5434853"/>
            <a:ext cx="21515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Thomas D'Anna: Front End Developer</a:t>
            </a:r>
            <a:endParaRPr lang="en-US"/>
          </a:p>
        </p:txBody>
      </p:sp>
      <p:pic>
        <p:nvPicPr>
          <p:cNvPr id="4" name="Picture 3" descr="A person taking a selfie in front of a city&#10;&#10;AI-generated content may be incorrect.">
            <a:extLst>
              <a:ext uri="{FF2B5EF4-FFF2-40B4-BE49-F238E27FC236}">
                <a16:creationId xmlns:a16="http://schemas.microsoft.com/office/drawing/2014/main" id="{3185B752-D015-D3B1-66A1-51C61594525C}"/>
              </a:ext>
            </a:extLst>
          </p:cNvPr>
          <p:cNvPicPr>
            <a:picLocks noChangeAspect="1"/>
          </p:cNvPicPr>
          <p:nvPr/>
        </p:nvPicPr>
        <p:blipFill>
          <a:blip r:embed="rId5"/>
          <a:stretch>
            <a:fillRect/>
          </a:stretch>
        </p:blipFill>
        <p:spPr>
          <a:xfrm>
            <a:off x="8871765" y="1877860"/>
            <a:ext cx="2423376" cy="3248417"/>
          </a:xfrm>
          <a:prstGeom prst="rect">
            <a:avLst/>
          </a:prstGeom>
        </p:spPr>
      </p:pic>
      <p:sp>
        <p:nvSpPr>
          <p:cNvPr id="5" name="TextBox 4">
            <a:extLst>
              <a:ext uri="{FF2B5EF4-FFF2-40B4-BE49-F238E27FC236}">
                <a16:creationId xmlns:a16="http://schemas.microsoft.com/office/drawing/2014/main" id="{1DDD6923-5E94-F8E0-7618-080870AB7E32}"/>
              </a:ext>
            </a:extLst>
          </p:cNvPr>
          <p:cNvSpPr txBox="1"/>
          <p:nvPr/>
        </p:nvSpPr>
        <p:spPr>
          <a:xfrm>
            <a:off x="8872602" y="5438382"/>
            <a:ext cx="21503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Victor Zapata:</a:t>
            </a:r>
          </a:p>
          <a:p>
            <a:r>
              <a:rPr lang="en-US">
                <a:ea typeface="Calibri"/>
                <a:cs typeface="Calibri"/>
              </a:rPr>
              <a:t>Back End Developer</a:t>
            </a:r>
          </a:p>
        </p:txBody>
      </p:sp>
    </p:spTree>
    <p:extLst>
      <p:ext uri="{BB962C8B-B14F-4D97-AF65-F5344CB8AC3E}">
        <p14:creationId xmlns:p14="http://schemas.microsoft.com/office/powerpoint/2010/main" val="157376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E362-1C5E-A6CA-6265-E002F89FBE6D}"/>
              </a:ext>
            </a:extLst>
          </p:cNvPr>
          <p:cNvSpPr>
            <a:spLocks noGrp="1"/>
          </p:cNvSpPr>
          <p:nvPr>
            <p:ph type="title"/>
          </p:nvPr>
        </p:nvSpPr>
        <p:spPr>
          <a:xfrm>
            <a:off x="685802" y="340659"/>
            <a:ext cx="6282266" cy="1456267"/>
          </a:xfrm>
        </p:spPr>
        <p:txBody>
          <a:bodyPr vert="horz" lIns="91440" tIns="45720" rIns="91440" bIns="45720" rtlCol="0" anchor="ctr">
            <a:normAutofit/>
          </a:bodyPr>
          <a:lstStyle/>
          <a:p>
            <a:r>
              <a:rPr lang="en-US"/>
              <a:t>What Problem are we solving?</a:t>
            </a:r>
          </a:p>
        </p:txBody>
      </p:sp>
      <p:sp>
        <p:nvSpPr>
          <p:cNvPr id="6" name="TextBox 5">
            <a:extLst>
              <a:ext uri="{FF2B5EF4-FFF2-40B4-BE49-F238E27FC236}">
                <a16:creationId xmlns:a16="http://schemas.microsoft.com/office/drawing/2014/main" id="{6697E70D-ABC9-7E38-1F20-3936EB44DF2B}"/>
              </a:ext>
            </a:extLst>
          </p:cNvPr>
          <p:cNvSpPr txBox="1"/>
          <p:nvPr/>
        </p:nvSpPr>
        <p:spPr>
          <a:xfrm>
            <a:off x="104403" y="1795619"/>
            <a:ext cx="6945841" cy="49742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85750" defTabSz="457200">
              <a:lnSpc>
                <a:spcPct val="90000"/>
              </a:lnSpc>
              <a:spcAft>
                <a:spcPts val="1000"/>
              </a:spcAft>
              <a:buClr>
                <a:schemeClr val="tx1"/>
              </a:buClr>
              <a:buSzPct val="100000"/>
              <a:buFont typeface="Arial"/>
              <a:buChar char="•"/>
            </a:pPr>
            <a:r>
              <a:rPr lang="en-US" sz="1400"/>
              <a:t>Our tutor scheduling app will help solve several key issues:</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help alleviate scheduling conflicts:</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It will help students, teachers, and parents find a mutually available time that works for all and there would be no guessing who is available at what time. It will help avoid missed sessions, and back and forth communication.</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assist in Time Management:</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As a tutor, one must prepare for each session, which requires a lot of lesson planning. This would provide the tutor with an organized schedule that allowed the individual to plan and make the best use of their time. Instead of spending time trying to communicate with multiple parents.</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help remind students/parents of their session:</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The app will send reminders by sending notifications, which would help reduce no-shows, or showing up to a house and no one is there. </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create more flexible bookings:</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If a student needs to cancel, they would be able to do it through the app. If they wanted to reschedule their session, they could see what time slots are available and select a time that works for them and the tutor! It would also help avoid doing double bookings (which most certainly happens if you do not write it down or have somewhere to manage it)</a:t>
            </a:r>
            <a:endParaRPr lang="en-US" sz="1400">
              <a:ea typeface="Calibri"/>
              <a:cs typeface="Calibri"/>
            </a:endParaRPr>
          </a:p>
          <a:p>
            <a:pPr lvl="2" defTabSz="457200">
              <a:lnSpc>
                <a:spcPct val="90000"/>
              </a:lnSpc>
              <a:spcAft>
                <a:spcPts val="1000"/>
              </a:spcAft>
              <a:buClr>
                <a:schemeClr val="tx1"/>
              </a:buClr>
              <a:buSzPct val="100000"/>
              <a:buFont typeface="Arial"/>
              <a:buChar char="•"/>
            </a:pPr>
            <a:endParaRPr lang="en-US" sz="900"/>
          </a:p>
        </p:txBody>
      </p:sp>
      <p:pic>
        <p:nvPicPr>
          <p:cNvPr id="10" name="Graphic 9" descr="Teacher">
            <a:extLst>
              <a:ext uri="{FF2B5EF4-FFF2-40B4-BE49-F238E27FC236}">
                <a16:creationId xmlns:a16="http://schemas.microsoft.com/office/drawing/2014/main" id="{A9AF81B3-6CD9-E2C2-01EA-C27F7033F5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8849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70B7CD-58BA-6C2C-B936-BDC20D90B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9BC82-185B-44FF-D880-4EE2A9E29463}"/>
              </a:ext>
            </a:extLst>
          </p:cNvPr>
          <p:cNvSpPr>
            <a:spLocks noGrp="1"/>
          </p:cNvSpPr>
          <p:nvPr>
            <p:ph type="title"/>
          </p:nvPr>
        </p:nvSpPr>
        <p:spPr>
          <a:xfrm>
            <a:off x="1057497" y="404643"/>
            <a:ext cx="3979205" cy="1453363"/>
          </a:xfrm>
        </p:spPr>
        <p:txBody>
          <a:bodyPr vert="horz" lIns="91440" tIns="45720" rIns="91440" bIns="45720" rtlCol="0" anchor="ctr">
            <a:normAutofit/>
          </a:bodyPr>
          <a:lstStyle/>
          <a:p>
            <a:r>
              <a:rPr lang="en-US"/>
              <a:t>What Problem are we solving?</a:t>
            </a:r>
          </a:p>
        </p:txBody>
      </p:sp>
      <p:sp>
        <p:nvSpPr>
          <p:cNvPr id="6" name="TextBox 5">
            <a:extLst>
              <a:ext uri="{FF2B5EF4-FFF2-40B4-BE49-F238E27FC236}">
                <a16:creationId xmlns:a16="http://schemas.microsoft.com/office/drawing/2014/main" id="{36314DAF-8713-C9D5-DC76-60F1DA509D6E}"/>
              </a:ext>
            </a:extLst>
          </p:cNvPr>
          <p:cNvSpPr txBox="1"/>
          <p:nvPr/>
        </p:nvSpPr>
        <p:spPr>
          <a:xfrm>
            <a:off x="421738" y="2018252"/>
            <a:ext cx="6617268" cy="438873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85750" defTabSz="457200">
              <a:lnSpc>
                <a:spcPct val="90000"/>
              </a:lnSpc>
              <a:spcAft>
                <a:spcPts val="1000"/>
              </a:spcAft>
              <a:buClr>
                <a:schemeClr val="tx1"/>
              </a:buClr>
              <a:buSzPct val="100000"/>
              <a:buFont typeface="Arial"/>
              <a:buChar char="•"/>
            </a:pPr>
            <a:r>
              <a:rPr lang="en-US" sz="1400"/>
              <a:t>Our tutor Scheduling app will help solve several key issues:</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provide parents/students with resources:</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The app will allow the tutor to upload a copy of all the skills covered in the session. The teacher could also upload extra resources that would be useful to the parents and the students. This ensures the parents are aware of what topics are covered in the session.</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help improve overall communication:</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The app will include a chat feature, so if the parent wants to leave a special note, the app will allow the parent to privately message the tutor, so that there is effective communication happening on all ends. It would also allow the tutor to let the parents know of any issues that may be arising, or positive feedback that would be helpful for the parents. </a:t>
            </a:r>
            <a:endParaRPr lang="en-US" sz="1400">
              <a:ea typeface="Calibri"/>
              <a:cs typeface="Calibri"/>
            </a:endParaRPr>
          </a:p>
          <a:p>
            <a:pPr marL="742950" lvl="1" indent="-285750" defTabSz="457200">
              <a:lnSpc>
                <a:spcPct val="90000"/>
              </a:lnSpc>
              <a:spcAft>
                <a:spcPts val="1000"/>
              </a:spcAft>
              <a:buClr>
                <a:schemeClr val="tx1"/>
              </a:buClr>
              <a:buSzPct val="100000"/>
              <a:buFont typeface="Arial"/>
              <a:buChar char="•"/>
            </a:pPr>
            <a:r>
              <a:rPr lang="en-US" sz="1400"/>
              <a:t>It will assist in tracking payments:</a:t>
            </a:r>
            <a:endParaRPr lang="en-US" sz="1400">
              <a:ea typeface="Calibri"/>
              <a:cs typeface="Calibri"/>
            </a:endParaRPr>
          </a:p>
          <a:p>
            <a:pPr marL="1200150" lvl="2" indent="-285750" defTabSz="457200">
              <a:lnSpc>
                <a:spcPct val="90000"/>
              </a:lnSpc>
              <a:spcAft>
                <a:spcPts val="1000"/>
              </a:spcAft>
              <a:buClr>
                <a:schemeClr val="tx1"/>
              </a:buClr>
              <a:buSzPct val="100000"/>
              <a:buFont typeface="Arial"/>
              <a:buChar char="•"/>
            </a:pPr>
            <a:r>
              <a:rPr lang="en-US" sz="1400"/>
              <a:t>The app will allow parents to track their history and notify them how much they owe. They may not be able to pay through the app, that would be something we could add, but it will allow the tutor to select if the parent has paid, and the parent would be able to see past sessions and payment history.</a:t>
            </a:r>
            <a:endParaRPr lang="en-US" sz="1400">
              <a:ea typeface="Calibri"/>
              <a:cs typeface="Calibri"/>
            </a:endParaRPr>
          </a:p>
          <a:p>
            <a:pPr lvl="2" defTabSz="457200">
              <a:lnSpc>
                <a:spcPct val="90000"/>
              </a:lnSpc>
              <a:spcAft>
                <a:spcPts val="1000"/>
              </a:spcAft>
              <a:buClr>
                <a:schemeClr val="tx1"/>
              </a:buClr>
              <a:buSzPct val="100000"/>
              <a:buFont typeface="Arial"/>
              <a:buChar char="•"/>
            </a:pPr>
            <a:endParaRPr lang="en-US" sz="700"/>
          </a:p>
        </p:txBody>
      </p:sp>
      <p:pic>
        <p:nvPicPr>
          <p:cNvPr id="10" name="Graphic 9" descr="Teacher">
            <a:extLst>
              <a:ext uri="{FF2B5EF4-FFF2-40B4-BE49-F238E27FC236}">
                <a16:creationId xmlns:a16="http://schemas.microsoft.com/office/drawing/2014/main" id="{E717DF7F-FCDA-06E4-8237-760145FF03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9488" y="796413"/>
            <a:ext cx="3429532" cy="34220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1401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D3DC-81A0-0F69-601C-BA636A4C4BCE}"/>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Project Description</a:t>
            </a:r>
          </a:p>
        </p:txBody>
      </p:sp>
      <p:sp>
        <p:nvSpPr>
          <p:cNvPr id="4" name="TextBox 3">
            <a:extLst>
              <a:ext uri="{FF2B5EF4-FFF2-40B4-BE49-F238E27FC236}">
                <a16:creationId xmlns:a16="http://schemas.microsoft.com/office/drawing/2014/main" id="{67EFFD22-C4E8-512D-4960-E3B2876176F8}"/>
              </a:ext>
            </a:extLst>
          </p:cNvPr>
          <p:cNvSpPr txBox="1"/>
          <p:nvPr/>
        </p:nvSpPr>
        <p:spPr>
          <a:xfrm>
            <a:off x="619522" y="1803100"/>
            <a:ext cx="6305372" cy="49058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Aft>
                <a:spcPts val="1000"/>
              </a:spcAft>
              <a:buClr>
                <a:schemeClr val="tx1"/>
              </a:buClr>
              <a:buSzPct val="100000"/>
              <a:buFont typeface="Arial"/>
              <a:buChar char="•"/>
            </a:pPr>
            <a:r>
              <a:rPr lang="en-US" sz="1600" err="1"/>
              <a:t>ScheduleEd</a:t>
            </a:r>
            <a:r>
              <a:rPr lang="en-US" sz="1600"/>
              <a:t> is a scheduling app that will assist teachers, parents, and students with the process of booking, managing, and tracking tutoring sessions. This app will focus on alleviating scheduling conflicts among all involved. Often, students have various commitments after school that are hard for the parents to manage. The times of these various extracurricular activities change. This has a trickledown effect on the teachers. This app will allow parents to book with a more flexible approach. They can go week by week, selecting times that work for them and their child. This app will eliminate scheduling conflicts, reduce ineffective communication, and avoid double-bookings and no-shows. In just the tap of a button, parents and students will be able to book, cancel, and reschedule appointments! The app will remind students/parents of their sessions and will allow the tutor to have a better scope at their week. It also will allow the tutor to notify parents of available times, rather than going back and forth, guessing what time will work. This app will aid many teachers, private tutors, and tutoring centers with a way to manage their learning schedule in a much more organized fashion. </a:t>
            </a:r>
            <a:endParaRPr lang="en-US" sz="1600">
              <a:ea typeface="Calibri"/>
              <a:cs typeface="Calibri"/>
            </a:endParaRPr>
          </a:p>
        </p:txBody>
      </p:sp>
      <p:pic>
        <p:nvPicPr>
          <p:cNvPr id="8" name="Graphic 7" descr="Classroom">
            <a:extLst>
              <a:ext uri="{FF2B5EF4-FFF2-40B4-BE49-F238E27FC236}">
                <a16:creationId xmlns:a16="http://schemas.microsoft.com/office/drawing/2014/main" id="{E3928283-12C9-C928-E162-6C67EC0A18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5302" y="805938"/>
            <a:ext cx="3683718" cy="36551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8076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7192-A24E-16CE-67AB-6BE770401123}"/>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1 </a:t>
            </a:r>
            <a:endParaRPr lang="en-US"/>
          </a:p>
        </p:txBody>
      </p:sp>
      <p:sp>
        <p:nvSpPr>
          <p:cNvPr id="17" name="Content Placeholder 7">
            <a:extLst>
              <a:ext uri="{FF2B5EF4-FFF2-40B4-BE49-F238E27FC236}">
                <a16:creationId xmlns:a16="http://schemas.microsoft.com/office/drawing/2014/main" id="{EDA175DF-7525-A38B-9EB8-28650F9D2B4D}"/>
              </a:ext>
            </a:extLst>
          </p:cNvPr>
          <p:cNvSpPr>
            <a:spLocks noGrp="1"/>
          </p:cNvSpPr>
          <p:nvPr>
            <p:ph idx="1"/>
          </p:nvPr>
        </p:nvSpPr>
        <p:spPr>
          <a:xfrm>
            <a:off x="6093844" y="1711087"/>
            <a:ext cx="5198853" cy="4061268"/>
          </a:xfrm>
        </p:spPr>
        <p:txBody>
          <a:bodyPr>
            <a:normAutofit/>
          </a:bodyPr>
          <a:lstStyle/>
          <a:p>
            <a:pPr marL="0" indent="0">
              <a:buNone/>
            </a:pPr>
            <a:r>
              <a:rPr lang="en-US">
                <a:ea typeface="+mn-lt"/>
                <a:cs typeface="+mn-lt"/>
              </a:rPr>
              <a:t>Kathy is a private tutor working both online and in-person. While she enjoys teaching, managing her growing client base has become increasingly difficult. She often struggles with overbooking and scheduling conflicts, as manually tracking appointments leads to occasional double bookings or missed sessions. With an automated scheduling system, students could book sessions based on her availability, preventing conflicts and last-minute mix-ups. A student profile feature would help her store session notes and track progress efficiently, ensuring personalized lesson plans for each student.</a:t>
            </a:r>
            <a:endParaRPr lang="en-US"/>
          </a:p>
        </p:txBody>
      </p:sp>
      <p:pic>
        <p:nvPicPr>
          <p:cNvPr id="4" name="Content Placeholder 3">
            <a:extLst>
              <a:ext uri="{FF2B5EF4-FFF2-40B4-BE49-F238E27FC236}">
                <a16:creationId xmlns:a16="http://schemas.microsoft.com/office/drawing/2014/main" id="{EF0EAFBF-6992-3088-7CC5-E9C3D1A509A5}"/>
              </a:ext>
            </a:extLst>
          </p:cNvPr>
          <p:cNvPicPr>
            <a:picLocks noChangeAspect="1"/>
          </p:cNvPicPr>
          <p:nvPr/>
        </p:nvPicPr>
        <p:blipFill>
          <a:blip r:embed="rId3"/>
          <a:stretch>
            <a:fillRect/>
          </a:stretch>
        </p:blipFill>
        <p:spPr>
          <a:xfrm>
            <a:off x="590752" y="2248579"/>
            <a:ext cx="5301843" cy="235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ABA8E5A-C36B-2773-B861-8C9CB52CEC20}"/>
              </a:ext>
            </a:extLst>
          </p:cNvPr>
          <p:cNvSpPr txBox="1"/>
          <p:nvPr/>
        </p:nvSpPr>
        <p:spPr>
          <a:xfrm>
            <a:off x="592667" y="4762500"/>
            <a:ext cx="60536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Calibri Light"/>
                <a:ea typeface="Calibri"/>
                <a:cs typeface="Calibri"/>
              </a:rPr>
              <a:t>Kathy</a:t>
            </a:r>
            <a:r>
              <a:rPr lang="en-US" sz="2400">
                <a:latin typeface="Calibri Light"/>
                <a:ea typeface="Calibri"/>
                <a:cs typeface="Calibri"/>
              </a:rPr>
              <a:t>  - </a:t>
            </a:r>
            <a:r>
              <a:rPr lang="en-US" sz="2000">
                <a:ea typeface="+mn-lt"/>
                <a:cs typeface="+mn-lt"/>
              </a:rPr>
              <a:t>Wants a comprehensive tutor scheduling planner for managing multiple clients.</a:t>
            </a:r>
            <a:endParaRPr lang="en-US" sz="2000">
              <a:latin typeface="Calibri Light"/>
              <a:ea typeface="Calibri"/>
              <a:cs typeface="Calibri"/>
            </a:endParaRPr>
          </a:p>
        </p:txBody>
      </p:sp>
    </p:spTree>
    <p:extLst>
      <p:ext uri="{BB962C8B-B14F-4D97-AF65-F5344CB8AC3E}">
        <p14:creationId xmlns:p14="http://schemas.microsoft.com/office/powerpoint/2010/main" val="224894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7E25-2192-C970-4963-0E3FA67F4D0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2 </a:t>
            </a:r>
            <a:endParaRPr lang="en-US"/>
          </a:p>
        </p:txBody>
      </p:sp>
      <p:sp>
        <p:nvSpPr>
          <p:cNvPr id="8" name="Content Placeholder 7">
            <a:extLst>
              <a:ext uri="{FF2B5EF4-FFF2-40B4-BE49-F238E27FC236}">
                <a16:creationId xmlns:a16="http://schemas.microsoft.com/office/drawing/2014/main" id="{BF23AD48-2C41-BC23-DEEE-B5F58F970006}"/>
              </a:ext>
            </a:extLst>
          </p:cNvPr>
          <p:cNvSpPr>
            <a:spLocks noGrp="1"/>
          </p:cNvSpPr>
          <p:nvPr>
            <p:ph idx="1"/>
          </p:nvPr>
        </p:nvSpPr>
        <p:spPr>
          <a:xfrm>
            <a:off x="5670512" y="1711087"/>
            <a:ext cx="5791519" cy="4272935"/>
          </a:xfrm>
        </p:spPr>
        <p:txBody>
          <a:bodyPr>
            <a:normAutofit/>
          </a:bodyPr>
          <a:lstStyle/>
          <a:p>
            <a:pPr marL="0" indent="0">
              <a:buNone/>
            </a:pPr>
            <a:r>
              <a:rPr lang="en-US">
                <a:ea typeface="+mn-lt"/>
                <a:cs typeface="+mn-lt"/>
              </a:rPr>
              <a:t>Jake is a 16-year-old high school student juggling multiple tutoring sessions alongside his regular schoolwork and extracurricular activities. He often forgets about scheduled lessons or struggles to find time for rescheduling when conflicts arise. He has a hard time keeping track of assignments and notes from his tutoring sessions, often misplacing important study materials. With automated reminders, he would never miss an appointment, reducing last-minute cancellations and lost study time. A built-in calendar would help him visualize his schedule, ensuring he doesn’t double-book tutoring with other commitments. A session tracking feature would allow him to store lesson notes, assignments, and key takeaways in one place, making it easier to review material when studying.</a:t>
            </a:r>
            <a:endParaRPr lang="en-US"/>
          </a:p>
        </p:txBody>
      </p:sp>
      <p:pic>
        <p:nvPicPr>
          <p:cNvPr id="4" name="Content Placeholder 3" descr="A person holding a file in front of a chalkboard&#10;&#10;AI-generated content may be incorrect.">
            <a:extLst>
              <a:ext uri="{FF2B5EF4-FFF2-40B4-BE49-F238E27FC236}">
                <a16:creationId xmlns:a16="http://schemas.microsoft.com/office/drawing/2014/main" id="{6DD9D5D8-F263-236E-1959-EE98047FFE09}"/>
              </a:ext>
            </a:extLst>
          </p:cNvPr>
          <p:cNvPicPr>
            <a:picLocks noChangeAspect="1"/>
          </p:cNvPicPr>
          <p:nvPr/>
        </p:nvPicPr>
        <p:blipFill>
          <a:blip r:embed="rId3"/>
          <a:stretch>
            <a:fillRect/>
          </a:stretch>
        </p:blipFill>
        <p:spPr>
          <a:xfrm>
            <a:off x="823585" y="2191897"/>
            <a:ext cx="4730343" cy="24707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80CB43BF-4579-5E1C-39FE-87B19E9A4F7C}"/>
              </a:ext>
            </a:extLst>
          </p:cNvPr>
          <p:cNvSpPr txBox="1"/>
          <p:nvPr/>
        </p:nvSpPr>
        <p:spPr>
          <a:xfrm>
            <a:off x="825500" y="4762500"/>
            <a:ext cx="46566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Jake</a:t>
            </a:r>
            <a:r>
              <a:rPr lang="en-US" sz="2400">
                <a:ea typeface="Calibri"/>
                <a:cs typeface="Calibri"/>
              </a:rPr>
              <a:t> – </a:t>
            </a:r>
            <a:r>
              <a:rPr lang="en-US" sz="2000">
                <a:ea typeface="Calibri"/>
                <a:cs typeface="Calibri"/>
              </a:rPr>
              <a:t>Looking for centralized app for managing tutoring sessions and study material</a:t>
            </a:r>
            <a:endParaRPr lang="en-US" sz="2400">
              <a:ea typeface="Calibri"/>
              <a:cs typeface="Calibri"/>
            </a:endParaRPr>
          </a:p>
        </p:txBody>
      </p:sp>
    </p:spTree>
    <p:extLst>
      <p:ext uri="{BB962C8B-B14F-4D97-AF65-F5344CB8AC3E}">
        <p14:creationId xmlns:p14="http://schemas.microsoft.com/office/powerpoint/2010/main" val="241858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2FE-81C1-7FB9-4D36-792688CA6D98}"/>
              </a:ext>
            </a:extLst>
          </p:cNvPr>
          <p:cNvSpPr>
            <a:spLocks noGrp="1"/>
          </p:cNvSpPr>
          <p:nvPr>
            <p:ph type="title"/>
          </p:nvPr>
        </p:nvSpPr>
        <p:spPr>
          <a:xfrm>
            <a:off x="825909" y="808055"/>
            <a:ext cx="3979205" cy="1453363"/>
          </a:xfrm>
        </p:spPr>
        <p:txBody>
          <a:bodyPr>
            <a:normAutofit/>
          </a:bodyPr>
          <a:lstStyle/>
          <a:p>
            <a:r>
              <a:rPr lang="en-US">
                <a:ea typeface="Calibri Light"/>
                <a:cs typeface="Calibri Light"/>
              </a:rPr>
              <a:t>Persona 3 </a:t>
            </a:r>
            <a:endParaRPr lang="en-US"/>
          </a:p>
        </p:txBody>
      </p:sp>
      <p:sp>
        <p:nvSpPr>
          <p:cNvPr id="23" name="Content Placeholder 7">
            <a:extLst>
              <a:ext uri="{FF2B5EF4-FFF2-40B4-BE49-F238E27FC236}">
                <a16:creationId xmlns:a16="http://schemas.microsoft.com/office/drawing/2014/main" id="{F722D9AB-A8A7-9ADC-7E73-8A7CC7A0CABA}"/>
              </a:ext>
            </a:extLst>
          </p:cNvPr>
          <p:cNvSpPr>
            <a:spLocks noGrp="1"/>
          </p:cNvSpPr>
          <p:nvPr>
            <p:ph idx="1"/>
          </p:nvPr>
        </p:nvSpPr>
        <p:spPr>
          <a:xfrm>
            <a:off x="5702262" y="1171337"/>
            <a:ext cx="5865601" cy="4971435"/>
          </a:xfrm>
        </p:spPr>
        <p:txBody>
          <a:bodyPr>
            <a:normAutofit/>
          </a:bodyPr>
          <a:lstStyle/>
          <a:p>
            <a:pPr marL="0" indent="0">
              <a:buNone/>
            </a:pPr>
            <a:r>
              <a:rPr lang="en-US">
                <a:ea typeface="+mn-lt"/>
                <a:cs typeface="+mn-lt"/>
              </a:rPr>
              <a:t>Debra is a busy mother of 3, trying to balance her work schedule while ensuring her 10-year-old daughter stays on top of her tutoring sessions. Debra often finds it challenging to keep track of lesson times, and her daughter's overall progress. In the chaotic life of a parent of multiple children, tutoring schedules sometimes slip through the cracks, leading to missed or forgotten sessions. She also struggles to stay updated on what Emily is working on in her sessions, relying on scattered notes from tutors or brief updates from her daughter. A session log feature would provide insight into Emily’s progress, giving Debra access to lesson notes and assignments so she can stay informed and involved in her child’s learning. A tutor scheduling app would be a game-changer for Debra, allowing her to keep all of Emily’s tutoring information in one place. </a:t>
            </a:r>
            <a:endParaRPr lang="en-US"/>
          </a:p>
        </p:txBody>
      </p:sp>
      <p:pic>
        <p:nvPicPr>
          <p:cNvPr id="4" name="Content Placeholder 3" descr="A person looking at a phone&#10;&#10;AI-generated content may be incorrect.">
            <a:extLst>
              <a:ext uri="{FF2B5EF4-FFF2-40B4-BE49-F238E27FC236}">
                <a16:creationId xmlns:a16="http://schemas.microsoft.com/office/drawing/2014/main" id="{E48FC128-C533-15BB-E850-35E0DAA66CFA}"/>
              </a:ext>
            </a:extLst>
          </p:cNvPr>
          <p:cNvPicPr>
            <a:picLocks noChangeAspect="1"/>
          </p:cNvPicPr>
          <p:nvPr/>
        </p:nvPicPr>
        <p:blipFill>
          <a:blip r:embed="rId3"/>
          <a:stretch>
            <a:fillRect/>
          </a:stretch>
        </p:blipFill>
        <p:spPr>
          <a:xfrm>
            <a:off x="823586" y="2234228"/>
            <a:ext cx="4666843" cy="25871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5A91541D-1019-2BCE-2239-F342140707E4}"/>
              </a:ext>
            </a:extLst>
          </p:cNvPr>
          <p:cNvSpPr txBox="1"/>
          <p:nvPr/>
        </p:nvSpPr>
        <p:spPr>
          <a:xfrm>
            <a:off x="825500" y="4974167"/>
            <a:ext cx="46672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ea typeface="Calibri"/>
                <a:cs typeface="Calibri"/>
              </a:rPr>
              <a:t>Debra</a:t>
            </a:r>
            <a:r>
              <a:rPr lang="en-US">
                <a:ea typeface="Calibri"/>
                <a:cs typeface="Calibri"/>
              </a:rPr>
              <a:t> - Keeping track of child's appointments and progress.</a:t>
            </a:r>
          </a:p>
        </p:txBody>
      </p:sp>
    </p:spTree>
    <p:extLst>
      <p:ext uri="{BB962C8B-B14F-4D97-AF65-F5344CB8AC3E}">
        <p14:creationId xmlns:p14="http://schemas.microsoft.com/office/powerpoint/2010/main" val="3447638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Celestial</vt:lpstr>
      <vt:lpstr>PowerPoint Presentation</vt:lpstr>
      <vt:lpstr>Agenda  </vt:lpstr>
      <vt:lpstr>Team Members</vt:lpstr>
      <vt:lpstr>What Problem are we solving?</vt:lpstr>
      <vt:lpstr>What Problem are we solving?</vt:lpstr>
      <vt:lpstr>Project Description</vt:lpstr>
      <vt:lpstr>Persona 1 </vt:lpstr>
      <vt:lpstr>Persona 2 </vt:lpstr>
      <vt:lpstr>Persona 3 </vt:lpstr>
      <vt:lpstr>Technology</vt:lpstr>
      <vt:lpstr>Algorithm</vt:lpstr>
      <vt:lpstr>Project Schedule</vt:lpstr>
      <vt:lpstr>Team Working Agreement </vt:lpstr>
      <vt:lpstr>Team Working Agreement CONT.</vt:lpstr>
      <vt:lpstr>Retrospective (SS)</vt:lpstr>
      <vt:lpstr>Retrospective (SS)</vt:lpstr>
      <vt:lpstr>Group Wiki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2025-02-09T16:07:42Z</dcterms:created>
  <dcterms:modified xsi:type="dcterms:W3CDTF">2025-02-11T02:00:23Z</dcterms:modified>
</cp:coreProperties>
</file>